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9" r:id="rId5"/>
    <p:sldId id="300" r:id="rId6"/>
    <p:sldId id="296" r:id="rId7"/>
    <p:sldId id="264" r:id="rId8"/>
    <p:sldId id="301" r:id="rId9"/>
    <p:sldId id="257" r:id="rId10"/>
    <p:sldId id="297" r:id="rId11"/>
    <p:sldId id="298" r:id="rId12"/>
    <p:sldId id="267" r:id="rId13"/>
    <p:sldId id="269" r:id="rId14"/>
    <p:sldId id="270" r:id="rId15"/>
    <p:sldId id="299" r:id="rId16"/>
    <p:sldId id="271" r:id="rId17"/>
    <p:sldId id="274" r:id="rId18"/>
    <p:sldId id="260" r:id="rId19"/>
    <p:sldId id="261" r:id="rId20"/>
    <p:sldId id="26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4BD2D2-DF51-471D-86E4-04EA9962FF76}">
          <p14:sldIdLst>
            <p14:sldId id="289"/>
            <p14:sldId id="300"/>
          </p14:sldIdLst>
        </p14:section>
        <p14:section name="Objective" id="{DFD1BD6F-2680-4F8E-9542-4E1116C21D32}">
          <p14:sldIdLst>
            <p14:sldId id="296"/>
            <p14:sldId id="264"/>
            <p14:sldId id="301"/>
          </p14:sldIdLst>
        </p14:section>
        <p14:section name="Business Case Overview" id="{7ECFFCAC-361B-481A-9275-1634DE14EA6F}">
          <p14:sldIdLst>
            <p14:sldId id="257"/>
          </p14:sldIdLst>
        </p14:section>
        <p14:section name="Data Set Overview" id="{6C4CE519-F648-4A94-9C6A-356187F1E6F9}">
          <p14:sldIdLst>
            <p14:sldId id="297"/>
          </p14:sldIdLst>
        </p14:section>
        <p14:section name="Key Insights" id="{EA63D086-947A-4711-96CE-F3F99DA9E1B5}">
          <p14:sldIdLst>
            <p14:sldId id="298"/>
          </p14:sldIdLst>
        </p14:section>
        <p14:section name="Dashboard Snapshots" id="{26F455DE-FA7B-4451-9D33-6461357E86CB}">
          <p14:sldIdLst>
            <p14:sldId id="267"/>
            <p14:sldId id="269"/>
            <p14:sldId id="270"/>
            <p14:sldId id="299"/>
            <p14:sldId id="271"/>
            <p14:sldId id="274"/>
          </p14:sldIdLst>
        </p14:section>
        <p14:section name="Recommendations" id="{C87E8386-31A0-48D1-AAF2-9D23AFFD5042}">
          <p14:sldIdLst>
            <p14:sldId id="260"/>
          </p14:sldIdLst>
        </p14:section>
        <p14:section name="Action Plan" id="{BEC55943-71DE-4C77-A9B5-DA23CC839D9B}">
          <p14:sldIdLst>
            <p14:sldId id="261"/>
          </p14:sldIdLst>
        </p14:section>
        <p14:section name="Conclusion" id="{17B91A4E-EF19-4796-9515-C4E03214021F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3796" autoAdjust="0"/>
  </p:normalViewPr>
  <p:slideViewPr>
    <p:cSldViewPr snapToGrid="0">
      <p:cViewPr>
        <p:scale>
          <a:sx n="66" d="100"/>
          <a:sy n="66" d="100"/>
        </p:scale>
        <p:origin x="668" y="1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E56853-8256-49EB-A9ED-F61FAF790E14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7DB00AB-CF1E-4249-B573-CA3EB0233FE9}">
      <dgm:prSet/>
      <dgm:spPr/>
      <dgm:t>
        <a:bodyPr/>
        <a:lstStyle/>
        <a:p>
          <a:r>
            <a:rPr lang="en-US" b="1" dirty="0"/>
            <a:t>Ahmed Esmail</a:t>
          </a:r>
        </a:p>
      </dgm:t>
    </dgm:pt>
    <dgm:pt modelId="{DEE82B0D-B27F-406D-82FB-0C7DC712490F}" type="parTrans" cxnId="{34B5EEB0-A36D-4C22-BAD4-8A46B1A2998C}">
      <dgm:prSet/>
      <dgm:spPr/>
      <dgm:t>
        <a:bodyPr/>
        <a:lstStyle/>
        <a:p>
          <a:endParaRPr lang="en-US"/>
        </a:p>
      </dgm:t>
    </dgm:pt>
    <dgm:pt modelId="{C2464D40-7D8A-499B-8BF0-32012630F777}" type="sibTrans" cxnId="{34B5EEB0-A36D-4C22-BAD4-8A46B1A2998C}">
      <dgm:prSet/>
      <dgm:spPr/>
      <dgm:t>
        <a:bodyPr/>
        <a:lstStyle/>
        <a:p>
          <a:endParaRPr lang="en-US"/>
        </a:p>
      </dgm:t>
    </dgm:pt>
    <dgm:pt modelId="{84A2C278-933B-4F4A-A84F-1245952BB24C}">
      <dgm:prSet/>
      <dgm:spPr/>
      <dgm:t>
        <a:bodyPr/>
        <a:lstStyle/>
        <a:p>
          <a:r>
            <a:rPr lang="en-US" b="1" dirty="0"/>
            <a:t>Adel Ragab</a:t>
          </a:r>
        </a:p>
      </dgm:t>
    </dgm:pt>
    <dgm:pt modelId="{F19F435C-5280-4BD0-B724-96546BC0F61F}" type="parTrans" cxnId="{04B133CC-A224-49F4-9FEA-3F91B0029011}">
      <dgm:prSet/>
      <dgm:spPr/>
      <dgm:t>
        <a:bodyPr/>
        <a:lstStyle/>
        <a:p>
          <a:endParaRPr lang="en-US"/>
        </a:p>
      </dgm:t>
    </dgm:pt>
    <dgm:pt modelId="{73E74DFD-9EB5-4D61-AB06-F94C78088037}" type="sibTrans" cxnId="{04B133CC-A224-49F4-9FEA-3F91B0029011}">
      <dgm:prSet/>
      <dgm:spPr/>
      <dgm:t>
        <a:bodyPr/>
        <a:lstStyle/>
        <a:p>
          <a:endParaRPr lang="en-US"/>
        </a:p>
      </dgm:t>
    </dgm:pt>
    <dgm:pt modelId="{0719809A-55F8-428F-93E7-247100B0B414}">
      <dgm:prSet/>
      <dgm:spPr/>
      <dgm:t>
        <a:bodyPr/>
        <a:lstStyle/>
        <a:p>
          <a:r>
            <a:rPr lang="en-US" b="1" dirty="0"/>
            <a:t>Sara Mohamed</a:t>
          </a:r>
        </a:p>
      </dgm:t>
    </dgm:pt>
    <dgm:pt modelId="{D8B33810-8BAC-4344-864B-4D485283E542}" type="parTrans" cxnId="{1B779595-41D5-4ECC-8783-014D451E2D11}">
      <dgm:prSet/>
      <dgm:spPr/>
      <dgm:t>
        <a:bodyPr/>
        <a:lstStyle/>
        <a:p>
          <a:endParaRPr lang="en-US"/>
        </a:p>
      </dgm:t>
    </dgm:pt>
    <dgm:pt modelId="{D35F4B27-83D4-4DA2-B08E-56FB3D0BCA30}" type="sibTrans" cxnId="{1B779595-41D5-4ECC-8783-014D451E2D11}">
      <dgm:prSet/>
      <dgm:spPr/>
      <dgm:t>
        <a:bodyPr/>
        <a:lstStyle/>
        <a:p>
          <a:endParaRPr lang="en-US"/>
        </a:p>
      </dgm:t>
    </dgm:pt>
    <dgm:pt modelId="{921DEAC3-77E5-45E9-AB9A-A626F2BA22B5}">
      <dgm:prSet/>
      <dgm:spPr/>
      <dgm:t>
        <a:bodyPr/>
        <a:lstStyle/>
        <a:p>
          <a:r>
            <a:rPr lang="en-US" b="1" dirty="0"/>
            <a:t>Mohab </a:t>
          </a:r>
          <a:r>
            <a:rPr lang="en-US" b="1" dirty="0" err="1"/>
            <a:t>Medany</a:t>
          </a:r>
          <a:endParaRPr lang="en-US" b="1" dirty="0"/>
        </a:p>
      </dgm:t>
    </dgm:pt>
    <dgm:pt modelId="{D08B6252-F84F-44AF-A7AC-D594288D108C}" type="parTrans" cxnId="{F7394AC0-5F8C-468F-8138-4375F2727B11}">
      <dgm:prSet/>
      <dgm:spPr/>
      <dgm:t>
        <a:bodyPr/>
        <a:lstStyle/>
        <a:p>
          <a:endParaRPr lang="en-US"/>
        </a:p>
      </dgm:t>
    </dgm:pt>
    <dgm:pt modelId="{308F672C-9462-4C53-B78E-206F1A0D7ACA}" type="sibTrans" cxnId="{F7394AC0-5F8C-468F-8138-4375F2727B11}">
      <dgm:prSet/>
      <dgm:spPr/>
      <dgm:t>
        <a:bodyPr/>
        <a:lstStyle/>
        <a:p>
          <a:endParaRPr lang="en-US"/>
        </a:p>
      </dgm:t>
    </dgm:pt>
    <dgm:pt modelId="{A670FE47-9133-4CA7-BDA6-FF01F6D2BF39}">
      <dgm:prSet/>
      <dgm:spPr/>
      <dgm:t>
        <a:bodyPr/>
        <a:lstStyle/>
        <a:p>
          <a:r>
            <a:rPr lang="en-US" b="1" dirty="0"/>
            <a:t>Karim Shafie</a:t>
          </a:r>
        </a:p>
      </dgm:t>
    </dgm:pt>
    <dgm:pt modelId="{67390B8C-95AC-4DD2-9CBF-479E7E37F7A1}" type="parTrans" cxnId="{EE2C4534-8519-4C00-AD43-5A301B2E9172}">
      <dgm:prSet/>
      <dgm:spPr/>
      <dgm:t>
        <a:bodyPr/>
        <a:lstStyle/>
        <a:p>
          <a:endParaRPr lang="en-US"/>
        </a:p>
      </dgm:t>
    </dgm:pt>
    <dgm:pt modelId="{D5B5C722-FC49-4CD7-B3A4-B6E97D0CE4F5}" type="sibTrans" cxnId="{EE2C4534-8519-4C00-AD43-5A301B2E9172}">
      <dgm:prSet/>
      <dgm:spPr/>
      <dgm:t>
        <a:bodyPr/>
        <a:lstStyle/>
        <a:p>
          <a:endParaRPr lang="en-US"/>
        </a:p>
      </dgm:t>
    </dgm:pt>
    <dgm:pt modelId="{2290D3D8-E5A8-4CDD-920A-53CE52C95F00}">
      <dgm:prSet/>
      <dgm:spPr/>
      <dgm:t>
        <a:bodyPr/>
        <a:lstStyle/>
        <a:p>
          <a:r>
            <a:rPr lang="en-US" b="1" dirty="0"/>
            <a:t>Salma Saeed</a:t>
          </a:r>
        </a:p>
      </dgm:t>
    </dgm:pt>
    <dgm:pt modelId="{B31D077B-E5DC-46B9-BB34-32D0725E7B64}" type="parTrans" cxnId="{471E3EB3-375B-4C25-ADBA-3972952E95C1}">
      <dgm:prSet/>
      <dgm:spPr/>
      <dgm:t>
        <a:bodyPr/>
        <a:lstStyle/>
        <a:p>
          <a:endParaRPr lang="en-US"/>
        </a:p>
      </dgm:t>
    </dgm:pt>
    <dgm:pt modelId="{8D7E79A5-EFFF-45FC-91B4-A734620F5E7A}" type="sibTrans" cxnId="{471E3EB3-375B-4C25-ADBA-3972952E95C1}">
      <dgm:prSet/>
      <dgm:spPr/>
      <dgm:t>
        <a:bodyPr/>
        <a:lstStyle/>
        <a:p>
          <a:endParaRPr lang="en-US"/>
        </a:p>
      </dgm:t>
    </dgm:pt>
    <dgm:pt modelId="{C00FCC82-81A4-44CF-B8CA-2A8E45AACD4A}" type="pres">
      <dgm:prSet presAssocID="{3EE56853-8256-49EB-A9ED-F61FAF790E14}" presName="diagram" presStyleCnt="0">
        <dgm:presLayoutVars>
          <dgm:dir/>
          <dgm:resizeHandles val="exact"/>
        </dgm:presLayoutVars>
      </dgm:prSet>
      <dgm:spPr/>
    </dgm:pt>
    <dgm:pt modelId="{C77A985C-8E00-4FB9-84A6-D463998CEC13}" type="pres">
      <dgm:prSet presAssocID="{77DB00AB-CF1E-4249-B573-CA3EB0233FE9}" presName="node" presStyleLbl="node1" presStyleIdx="0" presStyleCnt="6">
        <dgm:presLayoutVars>
          <dgm:bulletEnabled val="1"/>
        </dgm:presLayoutVars>
      </dgm:prSet>
      <dgm:spPr/>
    </dgm:pt>
    <dgm:pt modelId="{9FDBF2A2-8B9C-442C-B663-790BD5F9BEB7}" type="pres">
      <dgm:prSet presAssocID="{C2464D40-7D8A-499B-8BF0-32012630F777}" presName="sibTrans" presStyleCnt="0"/>
      <dgm:spPr/>
    </dgm:pt>
    <dgm:pt modelId="{2D1CC290-2BFF-4BC2-AB47-E367DD5736A6}" type="pres">
      <dgm:prSet presAssocID="{84A2C278-933B-4F4A-A84F-1245952BB24C}" presName="node" presStyleLbl="node1" presStyleIdx="1" presStyleCnt="6">
        <dgm:presLayoutVars>
          <dgm:bulletEnabled val="1"/>
        </dgm:presLayoutVars>
      </dgm:prSet>
      <dgm:spPr/>
    </dgm:pt>
    <dgm:pt modelId="{F339CC82-07BA-420F-9E9F-DE49BCEE898F}" type="pres">
      <dgm:prSet presAssocID="{73E74DFD-9EB5-4D61-AB06-F94C78088037}" presName="sibTrans" presStyleCnt="0"/>
      <dgm:spPr/>
    </dgm:pt>
    <dgm:pt modelId="{1E1F6C00-0C17-4990-9C37-CB93F88C00C2}" type="pres">
      <dgm:prSet presAssocID="{0719809A-55F8-428F-93E7-247100B0B414}" presName="node" presStyleLbl="node1" presStyleIdx="2" presStyleCnt="6">
        <dgm:presLayoutVars>
          <dgm:bulletEnabled val="1"/>
        </dgm:presLayoutVars>
      </dgm:prSet>
      <dgm:spPr/>
    </dgm:pt>
    <dgm:pt modelId="{82858E2C-E3BE-4326-AFD4-838F0AF1BE1A}" type="pres">
      <dgm:prSet presAssocID="{D35F4B27-83D4-4DA2-B08E-56FB3D0BCA30}" presName="sibTrans" presStyleCnt="0"/>
      <dgm:spPr/>
    </dgm:pt>
    <dgm:pt modelId="{70E31DC7-894B-4742-9FAA-E64663AE7732}" type="pres">
      <dgm:prSet presAssocID="{921DEAC3-77E5-45E9-AB9A-A626F2BA22B5}" presName="node" presStyleLbl="node1" presStyleIdx="3" presStyleCnt="6">
        <dgm:presLayoutVars>
          <dgm:bulletEnabled val="1"/>
        </dgm:presLayoutVars>
      </dgm:prSet>
      <dgm:spPr/>
    </dgm:pt>
    <dgm:pt modelId="{D17DCC9C-44D3-4AAA-8D2D-A6CFFF490BC7}" type="pres">
      <dgm:prSet presAssocID="{308F672C-9462-4C53-B78E-206F1A0D7ACA}" presName="sibTrans" presStyleCnt="0"/>
      <dgm:spPr/>
    </dgm:pt>
    <dgm:pt modelId="{A41712D9-7DB1-453B-8160-309DAB52B7BE}" type="pres">
      <dgm:prSet presAssocID="{A670FE47-9133-4CA7-BDA6-FF01F6D2BF39}" presName="node" presStyleLbl="node1" presStyleIdx="4" presStyleCnt="6">
        <dgm:presLayoutVars>
          <dgm:bulletEnabled val="1"/>
        </dgm:presLayoutVars>
      </dgm:prSet>
      <dgm:spPr/>
    </dgm:pt>
    <dgm:pt modelId="{9DD67230-8AB8-4215-AC80-22BB8871251C}" type="pres">
      <dgm:prSet presAssocID="{D5B5C722-FC49-4CD7-B3A4-B6E97D0CE4F5}" presName="sibTrans" presStyleCnt="0"/>
      <dgm:spPr/>
    </dgm:pt>
    <dgm:pt modelId="{E8F64638-2FBD-49E1-9773-E7CA9B467D7B}" type="pres">
      <dgm:prSet presAssocID="{2290D3D8-E5A8-4CDD-920A-53CE52C95F00}" presName="node" presStyleLbl="node1" presStyleIdx="5" presStyleCnt="6">
        <dgm:presLayoutVars>
          <dgm:bulletEnabled val="1"/>
        </dgm:presLayoutVars>
      </dgm:prSet>
      <dgm:spPr/>
    </dgm:pt>
  </dgm:ptLst>
  <dgm:cxnLst>
    <dgm:cxn modelId="{2BF8EC20-7168-4B2F-977C-ED406D08ACFB}" type="presOf" srcId="{77DB00AB-CF1E-4249-B573-CA3EB0233FE9}" destId="{C77A985C-8E00-4FB9-84A6-D463998CEC13}" srcOrd="0" destOrd="0" presId="urn:microsoft.com/office/officeart/2005/8/layout/default"/>
    <dgm:cxn modelId="{EE2C4534-8519-4C00-AD43-5A301B2E9172}" srcId="{3EE56853-8256-49EB-A9ED-F61FAF790E14}" destId="{A670FE47-9133-4CA7-BDA6-FF01F6D2BF39}" srcOrd="4" destOrd="0" parTransId="{67390B8C-95AC-4DD2-9CBF-479E7E37F7A1}" sibTransId="{D5B5C722-FC49-4CD7-B3A4-B6E97D0CE4F5}"/>
    <dgm:cxn modelId="{A948553B-BD78-4CA2-BFFB-CC7342A9EAE2}" type="presOf" srcId="{2290D3D8-E5A8-4CDD-920A-53CE52C95F00}" destId="{E8F64638-2FBD-49E1-9773-E7CA9B467D7B}" srcOrd="0" destOrd="0" presId="urn:microsoft.com/office/officeart/2005/8/layout/default"/>
    <dgm:cxn modelId="{B9F1D53F-5E0F-47A2-8800-9885EA866772}" type="presOf" srcId="{921DEAC3-77E5-45E9-AB9A-A626F2BA22B5}" destId="{70E31DC7-894B-4742-9FAA-E64663AE7732}" srcOrd="0" destOrd="0" presId="urn:microsoft.com/office/officeart/2005/8/layout/default"/>
    <dgm:cxn modelId="{A6FBC35D-B4B4-40D9-9677-012A181DC2B4}" type="presOf" srcId="{3EE56853-8256-49EB-A9ED-F61FAF790E14}" destId="{C00FCC82-81A4-44CF-B8CA-2A8E45AACD4A}" srcOrd="0" destOrd="0" presId="urn:microsoft.com/office/officeart/2005/8/layout/default"/>
    <dgm:cxn modelId="{19FE3657-C511-45A4-949F-EAB570504C87}" type="presOf" srcId="{A670FE47-9133-4CA7-BDA6-FF01F6D2BF39}" destId="{A41712D9-7DB1-453B-8160-309DAB52B7BE}" srcOrd="0" destOrd="0" presId="urn:microsoft.com/office/officeart/2005/8/layout/default"/>
    <dgm:cxn modelId="{1B779595-41D5-4ECC-8783-014D451E2D11}" srcId="{3EE56853-8256-49EB-A9ED-F61FAF790E14}" destId="{0719809A-55F8-428F-93E7-247100B0B414}" srcOrd="2" destOrd="0" parTransId="{D8B33810-8BAC-4344-864B-4D485283E542}" sibTransId="{D35F4B27-83D4-4DA2-B08E-56FB3D0BCA30}"/>
    <dgm:cxn modelId="{34B5EEB0-A36D-4C22-BAD4-8A46B1A2998C}" srcId="{3EE56853-8256-49EB-A9ED-F61FAF790E14}" destId="{77DB00AB-CF1E-4249-B573-CA3EB0233FE9}" srcOrd="0" destOrd="0" parTransId="{DEE82B0D-B27F-406D-82FB-0C7DC712490F}" sibTransId="{C2464D40-7D8A-499B-8BF0-32012630F777}"/>
    <dgm:cxn modelId="{471E3EB3-375B-4C25-ADBA-3972952E95C1}" srcId="{3EE56853-8256-49EB-A9ED-F61FAF790E14}" destId="{2290D3D8-E5A8-4CDD-920A-53CE52C95F00}" srcOrd="5" destOrd="0" parTransId="{B31D077B-E5DC-46B9-BB34-32D0725E7B64}" sibTransId="{8D7E79A5-EFFF-45FC-91B4-A734620F5E7A}"/>
    <dgm:cxn modelId="{C61989B5-0E3C-4A44-AB21-C244552C17EE}" type="presOf" srcId="{84A2C278-933B-4F4A-A84F-1245952BB24C}" destId="{2D1CC290-2BFF-4BC2-AB47-E367DD5736A6}" srcOrd="0" destOrd="0" presId="urn:microsoft.com/office/officeart/2005/8/layout/default"/>
    <dgm:cxn modelId="{F7394AC0-5F8C-468F-8138-4375F2727B11}" srcId="{3EE56853-8256-49EB-A9ED-F61FAF790E14}" destId="{921DEAC3-77E5-45E9-AB9A-A626F2BA22B5}" srcOrd="3" destOrd="0" parTransId="{D08B6252-F84F-44AF-A7AC-D594288D108C}" sibTransId="{308F672C-9462-4C53-B78E-206F1A0D7ACA}"/>
    <dgm:cxn modelId="{04B133CC-A224-49F4-9FEA-3F91B0029011}" srcId="{3EE56853-8256-49EB-A9ED-F61FAF790E14}" destId="{84A2C278-933B-4F4A-A84F-1245952BB24C}" srcOrd="1" destOrd="0" parTransId="{F19F435C-5280-4BD0-B724-96546BC0F61F}" sibTransId="{73E74DFD-9EB5-4D61-AB06-F94C78088037}"/>
    <dgm:cxn modelId="{8E9E18E4-1834-40BD-B20E-D2BAD3744C65}" type="presOf" srcId="{0719809A-55F8-428F-93E7-247100B0B414}" destId="{1E1F6C00-0C17-4990-9C37-CB93F88C00C2}" srcOrd="0" destOrd="0" presId="urn:microsoft.com/office/officeart/2005/8/layout/default"/>
    <dgm:cxn modelId="{EDD6F07D-87A1-4E92-BD2F-8A82AA26CB7E}" type="presParOf" srcId="{C00FCC82-81A4-44CF-B8CA-2A8E45AACD4A}" destId="{C77A985C-8E00-4FB9-84A6-D463998CEC13}" srcOrd="0" destOrd="0" presId="urn:microsoft.com/office/officeart/2005/8/layout/default"/>
    <dgm:cxn modelId="{52835421-6074-40BB-B180-C31ABED5EE01}" type="presParOf" srcId="{C00FCC82-81A4-44CF-B8CA-2A8E45AACD4A}" destId="{9FDBF2A2-8B9C-442C-B663-790BD5F9BEB7}" srcOrd="1" destOrd="0" presId="urn:microsoft.com/office/officeart/2005/8/layout/default"/>
    <dgm:cxn modelId="{056728CD-2DD0-4041-AC04-2BA311164938}" type="presParOf" srcId="{C00FCC82-81A4-44CF-B8CA-2A8E45AACD4A}" destId="{2D1CC290-2BFF-4BC2-AB47-E367DD5736A6}" srcOrd="2" destOrd="0" presId="urn:microsoft.com/office/officeart/2005/8/layout/default"/>
    <dgm:cxn modelId="{1E6169CA-AB27-47E5-B110-BD66DA0AD200}" type="presParOf" srcId="{C00FCC82-81A4-44CF-B8CA-2A8E45AACD4A}" destId="{F339CC82-07BA-420F-9E9F-DE49BCEE898F}" srcOrd="3" destOrd="0" presId="urn:microsoft.com/office/officeart/2005/8/layout/default"/>
    <dgm:cxn modelId="{3D024959-B5EA-42F6-A0B5-C4AA3B92A0A8}" type="presParOf" srcId="{C00FCC82-81A4-44CF-B8CA-2A8E45AACD4A}" destId="{1E1F6C00-0C17-4990-9C37-CB93F88C00C2}" srcOrd="4" destOrd="0" presId="urn:microsoft.com/office/officeart/2005/8/layout/default"/>
    <dgm:cxn modelId="{192341BB-4A30-4A46-947A-7C22DCE5B4D4}" type="presParOf" srcId="{C00FCC82-81A4-44CF-B8CA-2A8E45AACD4A}" destId="{82858E2C-E3BE-4326-AFD4-838F0AF1BE1A}" srcOrd="5" destOrd="0" presId="urn:microsoft.com/office/officeart/2005/8/layout/default"/>
    <dgm:cxn modelId="{406B95AC-F8BA-4A2B-B5DE-74E22104D8B0}" type="presParOf" srcId="{C00FCC82-81A4-44CF-B8CA-2A8E45AACD4A}" destId="{70E31DC7-894B-4742-9FAA-E64663AE7732}" srcOrd="6" destOrd="0" presId="urn:microsoft.com/office/officeart/2005/8/layout/default"/>
    <dgm:cxn modelId="{9B9B0EAD-87E2-4679-83C3-BF3273BE5596}" type="presParOf" srcId="{C00FCC82-81A4-44CF-B8CA-2A8E45AACD4A}" destId="{D17DCC9C-44D3-4AAA-8D2D-A6CFFF490BC7}" srcOrd="7" destOrd="0" presId="urn:microsoft.com/office/officeart/2005/8/layout/default"/>
    <dgm:cxn modelId="{6F2CE587-64BD-4A81-A756-6ED96F3D28AF}" type="presParOf" srcId="{C00FCC82-81A4-44CF-B8CA-2A8E45AACD4A}" destId="{A41712D9-7DB1-453B-8160-309DAB52B7BE}" srcOrd="8" destOrd="0" presId="urn:microsoft.com/office/officeart/2005/8/layout/default"/>
    <dgm:cxn modelId="{D7969094-7DDB-48FB-BF07-EE2916ED4B41}" type="presParOf" srcId="{C00FCC82-81A4-44CF-B8CA-2A8E45AACD4A}" destId="{9DD67230-8AB8-4215-AC80-22BB8871251C}" srcOrd="9" destOrd="0" presId="urn:microsoft.com/office/officeart/2005/8/layout/default"/>
    <dgm:cxn modelId="{90E913A5-F922-41B9-AFB1-ED2165021DC5}" type="presParOf" srcId="{C00FCC82-81A4-44CF-B8CA-2A8E45AACD4A}" destId="{E8F64638-2FBD-49E1-9773-E7CA9B467D7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D0385C-6B7C-47E9-94D0-A0A13540B8E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C38777-5D0C-403E-A6B7-7025C44A1CB8}">
      <dgm:prSet custT="1"/>
      <dgm:spPr/>
      <dgm:t>
        <a:bodyPr/>
        <a:lstStyle/>
        <a:p>
          <a:r>
            <a:rPr lang="en-US" sz="2400" b="1" dirty="0">
              <a:solidFill>
                <a:schemeClr val="accent4">
                  <a:lumMod val="50000"/>
                </a:schemeClr>
              </a:solidFill>
            </a:rPr>
            <a:t>Records: </a:t>
          </a:r>
          <a:r>
            <a:rPr lang="en-US" sz="2400" dirty="0"/>
            <a:t>1,470 employees</a:t>
          </a:r>
        </a:p>
      </dgm:t>
    </dgm:pt>
    <dgm:pt modelId="{10EA8683-38D5-4A52-B49F-7C0023A6E348}" type="parTrans" cxnId="{DA82BC0C-80C6-4E34-9E44-F70C13723625}">
      <dgm:prSet/>
      <dgm:spPr/>
      <dgm:t>
        <a:bodyPr/>
        <a:lstStyle/>
        <a:p>
          <a:endParaRPr lang="en-US"/>
        </a:p>
      </dgm:t>
    </dgm:pt>
    <dgm:pt modelId="{E7D79C6F-4D16-4D71-A3BB-4C50B5325CFC}" type="sibTrans" cxnId="{DA82BC0C-80C6-4E34-9E44-F70C13723625}">
      <dgm:prSet/>
      <dgm:spPr/>
      <dgm:t>
        <a:bodyPr/>
        <a:lstStyle/>
        <a:p>
          <a:endParaRPr lang="en-US"/>
        </a:p>
      </dgm:t>
    </dgm:pt>
    <dgm:pt modelId="{4AF42155-7404-41D6-8E31-7E62606308B8}">
      <dgm:prSet custT="1"/>
      <dgm:spPr/>
      <dgm:t>
        <a:bodyPr/>
        <a:lstStyle/>
        <a:p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Variables: </a:t>
          </a:r>
          <a:r>
            <a:rPr lang="en-US" sz="2100" kern="1200" dirty="0"/>
            <a:t>Demographics, Education, Salary, etc.</a:t>
          </a:r>
        </a:p>
      </dgm:t>
    </dgm:pt>
    <dgm:pt modelId="{FDAEAEA2-35C4-4D66-88C2-7F086D049C82}" type="parTrans" cxnId="{05981188-3D3D-44DB-A735-6A15D192565B}">
      <dgm:prSet/>
      <dgm:spPr/>
      <dgm:t>
        <a:bodyPr/>
        <a:lstStyle/>
        <a:p>
          <a:endParaRPr lang="en-US"/>
        </a:p>
      </dgm:t>
    </dgm:pt>
    <dgm:pt modelId="{D57C82E8-4E73-4CE9-83E0-026882B5BF43}" type="sibTrans" cxnId="{05981188-3D3D-44DB-A735-6A15D192565B}">
      <dgm:prSet/>
      <dgm:spPr/>
      <dgm:t>
        <a:bodyPr/>
        <a:lstStyle/>
        <a:p>
          <a:endParaRPr lang="en-US"/>
        </a:p>
      </dgm:t>
    </dgm:pt>
    <dgm:pt modelId="{B9DB4F3E-D04E-4C0F-B42A-EDEE39BAF825}">
      <dgm:prSet custT="1"/>
      <dgm:spPr/>
      <dgm:t>
        <a:bodyPr/>
        <a:lstStyle/>
        <a:p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Data Types: </a:t>
          </a:r>
          <a:r>
            <a:rPr lang="en-US" sz="2100" kern="1200" dirty="0"/>
            <a:t>Numerical, Categorical, Ordinal</a:t>
          </a:r>
        </a:p>
      </dgm:t>
    </dgm:pt>
    <dgm:pt modelId="{C5C0C291-8A47-40DA-80CE-598A91AF0260}" type="parTrans" cxnId="{D066EB64-78A5-4BFC-B571-30B42168FAF9}">
      <dgm:prSet/>
      <dgm:spPr/>
      <dgm:t>
        <a:bodyPr/>
        <a:lstStyle/>
        <a:p>
          <a:endParaRPr lang="en-US"/>
        </a:p>
      </dgm:t>
    </dgm:pt>
    <dgm:pt modelId="{E02A5ADD-568F-4B9F-A679-B0BAD21C0D92}" type="sibTrans" cxnId="{D066EB64-78A5-4BFC-B571-30B42168FAF9}">
      <dgm:prSet/>
      <dgm:spPr/>
      <dgm:t>
        <a:bodyPr/>
        <a:lstStyle/>
        <a:p>
          <a:endParaRPr lang="en-US"/>
        </a:p>
      </dgm:t>
    </dgm:pt>
    <dgm:pt modelId="{5009161E-4C4A-41B0-8D05-F901383ACADA}">
      <dgm:prSet custT="1"/>
      <dgm:spPr/>
      <dgm:t>
        <a:bodyPr/>
        <a:lstStyle/>
        <a:p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Issues: </a:t>
          </a:r>
          <a:r>
            <a:rPr lang="en-US" sz="2100" kern="1200" dirty="0"/>
            <a:t>Missing values, duplicates, inconsistent entries</a:t>
          </a:r>
        </a:p>
      </dgm:t>
    </dgm:pt>
    <dgm:pt modelId="{81E18A46-41FC-46E2-A361-6B6E911EE8C4}" type="parTrans" cxnId="{6FD9F4BA-9413-46D1-B214-B88D8916FC79}">
      <dgm:prSet/>
      <dgm:spPr/>
      <dgm:t>
        <a:bodyPr/>
        <a:lstStyle/>
        <a:p>
          <a:endParaRPr lang="en-US"/>
        </a:p>
      </dgm:t>
    </dgm:pt>
    <dgm:pt modelId="{C712789E-BBAC-4FB0-BE58-A548D10639C2}" type="sibTrans" cxnId="{6FD9F4BA-9413-46D1-B214-B88D8916FC79}">
      <dgm:prSet/>
      <dgm:spPr/>
      <dgm:t>
        <a:bodyPr/>
        <a:lstStyle/>
        <a:p>
          <a:endParaRPr lang="en-US"/>
        </a:p>
      </dgm:t>
    </dgm:pt>
    <dgm:pt modelId="{6219DC1D-433B-4DFE-B06E-EC63D4B2D152}">
      <dgm:prSet custT="1"/>
      <dgm:spPr/>
      <dgm:t>
        <a:bodyPr/>
        <a:lstStyle/>
        <a:p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Solutions: </a:t>
          </a:r>
          <a:r>
            <a:rPr lang="en-US" sz="2100" kern="1200" dirty="0"/>
            <a:t>Cleaned &amp; standardized for analysis.</a:t>
          </a:r>
        </a:p>
      </dgm:t>
    </dgm:pt>
    <dgm:pt modelId="{D14BFCCF-5CB8-45B0-B03A-E4E817B22B09}" type="parTrans" cxnId="{3464702C-5A56-442C-B3FD-90432965E5C8}">
      <dgm:prSet/>
      <dgm:spPr/>
      <dgm:t>
        <a:bodyPr/>
        <a:lstStyle/>
        <a:p>
          <a:endParaRPr lang="en-US"/>
        </a:p>
      </dgm:t>
    </dgm:pt>
    <dgm:pt modelId="{4BB47410-764F-4316-8C8F-5F4B381C4235}" type="sibTrans" cxnId="{3464702C-5A56-442C-B3FD-90432965E5C8}">
      <dgm:prSet/>
      <dgm:spPr/>
      <dgm:t>
        <a:bodyPr/>
        <a:lstStyle/>
        <a:p>
          <a:endParaRPr lang="en-US"/>
        </a:p>
      </dgm:t>
    </dgm:pt>
    <dgm:pt modelId="{5758BB3D-978E-4C94-8683-B8F216E833F9}" type="pres">
      <dgm:prSet presAssocID="{A8D0385C-6B7C-47E9-94D0-A0A13540B8E8}" presName="vert0" presStyleCnt="0">
        <dgm:presLayoutVars>
          <dgm:dir/>
          <dgm:animOne val="branch"/>
          <dgm:animLvl val="lvl"/>
        </dgm:presLayoutVars>
      </dgm:prSet>
      <dgm:spPr/>
    </dgm:pt>
    <dgm:pt modelId="{C49F3CF8-23E6-421B-A3EF-D324A97DC80B}" type="pres">
      <dgm:prSet presAssocID="{3BC38777-5D0C-403E-A6B7-7025C44A1CB8}" presName="thickLine" presStyleLbl="alignNode1" presStyleIdx="0" presStyleCnt="5"/>
      <dgm:spPr/>
    </dgm:pt>
    <dgm:pt modelId="{07A39B18-65B0-4CB1-8141-772D8CEA384E}" type="pres">
      <dgm:prSet presAssocID="{3BC38777-5D0C-403E-A6B7-7025C44A1CB8}" presName="horz1" presStyleCnt="0"/>
      <dgm:spPr/>
    </dgm:pt>
    <dgm:pt modelId="{0AD5E29E-59E3-4562-905E-9D685D83A77D}" type="pres">
      <dgm:prSet presAssocID="{3BC38777-5D0C-403E-A6B7-7025C44A1CB8}" presName="tx1" presStyleLbl="revTx" presStyleIdx="0" presStyleCnt="5"/>
      <dgm:spPr/>
    </dgm:pt>
    <dgm:pt modelId="{13B9C9D5-97F8-41C7-9DA5-C4C1918BF257}" type="pres">
      <dgm:prSet presAssocID="{3BC38777-5D0C-403E-A6B7-7025C44A1CB8}" presName="vert1" presStyleCnt="0"/>
      <dgm:spPr/>
    </dgm:pt>
    <dgm:pt modelId="{C8EDD23B-D56B-47A3-A3AF-E5594AD188E5}" type="pres">
      <dgm:prSet presAssocID="{4AF42155-7404-41D6-8E31-7E62606308B8}" presName="thickLine" presStyleLbl="alignNode1" presStyleIdx="1" presStyleCnt="5"/>
      <dgm:spPr/>
    </dgm:pt>
    <dgm:pt modelId="{5F5A7C8A-0A3D-4B0E-9F7D-B205ECB73AF2}" type="pres">
      <dgm:prSet presAssocID="{4AF42155-7404-41D6-8E31-7E62606308B8}" presName="horz1" presStyleCnt="0"/>
      <dgm:spPr/>
    </dgm:pt>
    <dgm:pt modelId="{AAE5FEEF-FB8C-4C2B-8038-905343146861}" type="pres">
      <dgm:prSet presAssocID="{4AF42155-7404-41D6-8E31-7E62606308B8}" presName="tx1" presStyleLbl="revTx" presStyleIdx="1" presStyleCnt="5"/>
      <dgm:spPr/>
    </dgm:pt>
    <dgm:pt modelId="{A5DC59F7-269E-492D-9980-FB850C85D23B}" type="pres">
      <dgm:prSet presAssocID="{4AF42155-7404-41D6-8E31-7E62606308B8}" presName="vert1" presStyleCnt="0"/>
      <dgm:spPr/>
    </dgm:pt>
    <dgm:pt modelId="{9466E7AA-7555-408E-9395-8B1747BB383B}" type="pres">
      <dgm:prSet presAssocID="{B9DB4F3E-D04E-4C0F-B42A-EDEE39BAF825}" presName="thickLine" presStyleLbl="alignNode1" presStyleIdx="2" presStyleCnt="5"/>
      <dgm:spPr/>
    </dgm:pt>
    <dgm:pt modelId="{26C0571B-FCAF-46D2-8FE0-D03455C88377}" type="pres">
      <dgm:prSet presAssocID="{B9DB4F3E-D04E-4C0F-B42A-EDEE39BAF825}" presName="horz1" presStyleCnt="0"/>
      <dgm:spPr/>
    </dgm:pt>
    <dgm:pt modelId="{970C064E-53D5-46BA-B38E-F464BE2A77EA}" type="pres">
      <dgm:prSet presAssocID="{B9DB4F3E-D04E-4C0F-B42A-EDEE39BAF825}" presName="tx1" presStyleLbl="revTx" presStyleIdx="2" presStyleCnt="5"/>
      <dgm:spPr/>
    </dgm:pt>
    <dgm:pt modelId="{736328AF-72E5-432E-9847-3167C49283EE}" type="pres">
      <dgm:prSet presAssocID="{B9DB4F3E-D04E-4C0F-B42A-EDEE39BAF825}" presName="vert1" presStyleCnt="0"/>
      <dgm:spPr/>
    </dgm:pt>
    <dgm:pt modelId="{1CC34346-6171-4080-BA32-6B13FF8A509F}" type="pres">
      <dgm:prSet presAssocID="{5009161E-4C4A-41B0-8D05-F901383ACADA}" presName="thickLine" presStyleLbl="alignNode1" presStyleIdx="3" presStyleCnt="5"/>
      <dgm:spPr/>
    </dgm:pt>
    <dgm:pt modelId="{79401261-5A3D-4FFE-B539-90AA0E6B315D}" type="pres">
      <dgm:prSet presAssocID="{5009161E-4C4A-41B0-8D05-F901383ACADA}" presName="horz1" presStyleCnt="0"/>
      <dgm:spPr/>
    </dgm:pt>
    <dgm:pt modelId="{232CFEA2-16CF-4B4C-A826-A1D8F0411316}" type="pres">
      <dgm:prSet presAssocID="{5009161E-4C4A-41B0-8D05-F901383ACADA}" presName="tx1" presStyleLbl="revTx" presStyleIdx="3" presStyleCnt="5"/>
      <dgm:spPr/>
    </dgm:pt>
    <dgm:pt modelId="{51B02977-22C3-4B5C-9ED6-517ADAB3F221}" type="pres">
      <dgm:prSet presAssocID="{5009161E-4C4A-41B0-8D05-F901383ACADA}" presName="vert1" presStyleCnt="0"/>
      <dgm:spPr/>
    </dgm:pt>
    <dgm:pt modelId="{F584F450-8E45-4EC7-87D6-49EBE8FF9BBB}" type="pres">
      <dgm:prSet presAssocID="{6219DC1D-433B-4DFE-B06E-EC63D4B2D152}" presName="thickLine" presStyleLbl="alignNode1" presStyleIdx="4" presStyleCnt="5"/>
      <dgm:spPr/>
    </dgm:pt>
    <dgm:pt modelId="{D4D4B4C4-B96D-4CD3-9E72-C8FB413C06D2}" type="pres">
      <dgm:prSet presAssocID="{6219DC1D-433B-4DFE-B06E-EC63D4B2D152}" presName="horz1" presStyleCnt="0"/>
      <dgm:spPr/>
    </dgm:pt>
    <dgm:pt modelId="{5659E815-D805-40EF-8AB6-5BC93885021F}" type="pres">
      <dgm:prSet presAssocID="{6219DC1D-433B-4DFE-B06E-EC63D4B2D152}" presName="tx1" presStyleLbl="revTx" presStyleIdx="4" presStyleCnt="5"/>
      <dgm:spPr/>
    </dgm:pt>
    <dgm:pt modelId="{E87ECECB-1D6A-42E1-9647-50461E5A614A}" type="pres">
      <dgm:prSet presAssocID="{6219DC1D-433B-4DFE-B06E-EC63D4B2D152}" presName="vert1" presStyleCnt="0"/>
      <dgm:spPr/>
    </dgm:pt>
  </dgm:ptLst>
  <dgm:cxnLst>
    <dgm:cxn modelId="{DA82BC0C-80C6-4E34-9E44-F70C13723625}" srcId="{A8D0385C-6B7C-47E9-94D0-A0A13540B8E8}" destId="{3BC38777-5D0C-403E-A6B7-7025C44A1CB8}" srcOrd="0" destOrd="0" parTransId="{10EA8683-38D5-4A52-B49F-7C0023A6E348}" sibTransId="{E7D79C6F-4D16-4D71-A3BB-4C50B5325CFC}"/>
    <dgm:cxn modelId="{3464702C-5A56-442C-B3FD-90432965E5C8}" srcId="{A8D0385C-6B7C-47E9-94D0-A0A13540B8E8}" destId="{6219DC1D-433B-4DFE-B06E-EC63D4B2D152}" srcOrd="4" destOrd="0" parTransId="{D14BFCCF-5CB8-45B0-B03A-E4E817B22B09}" sibTransId="{4BB47410-764F-4316-8C8F-5F4B381C4235}"/>
    <dgm:cxn modelId="{D066EB64-78A5-4BFC-B571-30B42168FAF9}" srcId="{A8D0385C-6B7C-47E9-94D0-A0A13540B8E8}" destId="{B9DB4F3E-D04E-4C0F-B42A-EDEE39BAF825}" srcOrd="2" destOrd="0" parTransId="{C5C0C291-8A47-40DA-80CE-598A91AF0260}" sibTransId="{E02A5ADD-568F-4B9F-A679-B0BAD21C0D92}"/>
    <dgm:cxn modelId="{9E56DD57-FA08-4079-85D3-3466F2763E44}" type="presOf" srcId="{B9DB4F3E-D04E-4C0F-B42A-EDEE39BAF825}" destId="{970C064E-53D5-46BA-B38E-F464BE2A77EA}" srcOrd="0" destOrd="0" presId="urn:microsoft.com/office/officeart/2008/layout/LinedList"/>
    <dgm:cxn modelId="{05981188-3D3D-44DB-A735-6A15D192565B}" srcId="{A8D0385C-6B7C-47E9-94D0-A0A13540B8E8}" destId="{4AF42155-7404-41D6-8E31-7E62606308B8}" srcOrd="1" destOrd="0" parTransId="{FDAEAEA2-35C4-4D66-88C2-7F086D049C82}" sibTransId="{D57C82E8-4E73-4CE9-83E0-026882B5BF43}"/>
    <dgm:cxn modelId="{2EC24888-A53A-4D42-B5F6-A3E59B3F968F}" type="presOf" srcId="{4AF42155-7404-41D6-8E31-7E62606308B8}" destId="{AAE5FEEF-FB8C-4C2B-8038-905343146861}" srcOrd="0" destOrd="0" presId="urn:microsoft.com/office/officeart/2008/layout/LinedList"/>
    <dgm:cxn modelId="{6FD9F4BA-9413-46D1-B214-B88D8916FC79}" srcId="{A8D0385C-6B7C-47E9-94D0-A0A13540B8E8}" destId="{5009161E-4C4A-41B0-8D05-F901383ACADA}" srcOrd="3" destOrd="0" parTransId="{81E18A46-41FC-46E2-A361-6B6E911EE8C4}" sibTransId="{C712789E-BBAC-4FB0-BE58-A548D10639C2}"/>
    <dgm:cxn modelId="{BC0B04CE-5392-4FAD-9BE0-567D4C4A0B13}" type="presOf" srcId="{5009161E-4C4A-41B0-8D05-F901383ACADA}" destId="{232CFEA2-16CF-4B4C-A826-A1D8F0411316}" srcOrd="0" destOrd="0" presId="urn:microsoft.com/office/officeart/2008/layout/LinedList"/>
    <dgm:cxn modelId="{DBBDCDD2-97E5-4D1E-846A-344CEF76E566}" type="presOf" srcId="{3BC38777-5D0C-403E-A6B7-7025C44A1CB8}" destId="{0AD5E29E-59E3-4562-905E-9D685D83A77D}" srcOrd="0" destOrd="0" presId="urn:microsoft.com/office/officeart/2008/layout/LinedList"/>
    <dgm:cxn modelId="{CF31CAD7-78AF-4A2E-BB47-389581EA5A14}" type="presOf" srcId="{6219DC1D-433B-4DFE-B06E-EC63D4B2D152}" destId="{5659E815-D805-40EF-8AB6-5BC93885021F}" srcOrd="0" destOrd="0" presId="urn:microsoft.com/office/officeart/2008/layout/LinedList"/>
    <dgm:cxn modelId="{8CB4AEE3-7F8C-478D-A915-12D00549AD37}" type="presOf" srcId="{A8D0385C-6B7C-47E9-94D0-A0A13540B8E8}" destId="{5758BB3D-978E-4C94-8683-B8F216E833F9}" srcOrd="0" destOrd="0" presId="urn:microsoft.com/office/officeart/2008/layout/LinedList"/>
    <dgm:cxn modelId="{76CF2E67-01BB-4E08-ACB8-9C9C2FE1DA69}" type="presParOf" srcId="{5758BB3D-978E-4C94-8683-B8F216E833F9}" destId="{C49F3CF8-23E6-421B-A3EF-D324A97DC80B}" srcOrd="0" destOrd="0" presId="urn:microsoft.com/office/officeart/2008/layout/LinedList"/>
    <dgm:cxn modelId="{F2E780C9-0110-4AF9-A9A5-665A9550F5A1}" type="presParOf" srcId="{5758BB3D-978E-4C94-8683-B8F216E833F9}" destId="{07A39B18-65B0-4CB1-8141-772D8CEA384E}" srcOrd="1" destOrd="0" presId="urn:microsoft.com/office/officeart/2008/layout/LinedList"/>
    <dgm:cxn modelId="{CAA1062F-C9DC-42E4-9514-5AE095DF45BA}" type="presParOf" srcId="{07A39B18-65B0-4CB1-8141-772D8CEA384E}" destId="{0AD5E29E-59E3-4562-905E-9D685D83A77D}" srcOrd="0" destOrd="0" presId="urn:microsoft.com/office/officeart/2008/layout/LinedList"/>
    <dgm:cxn modelId="{9AC10BBA-F19A-42A9-8D76-3587A3168B5C}" type="presParOf" srcId="{07A39B18-65B0-4CB1-8141-772D8CEA384E}" destId="{13B9C9D5-97F8-41C7-9DA5-C4C1918BF257}" srcOrd="1" destOrd="0" presId="urn:microsoft.com/office/officeart/2008/layout/LinedList"/>
    <dgm:cxn modelId="{01966ED5-7509-4D6D-AE06-7F2C8901546E}" type="presParOf" srcId="{5758BB3D-978E-4C94-8683-B8F216E833F9}" destId="{C8EDD23B-D56B-47A3-A3AF-E5594AD188E5}" srcOrd="2" destOrd="0" presId="urn:microsoft.com/office/officeart/2008/layout/LinedList"/>
    <dgm:cxn modelId="{39CFE3DE-8F30-412F-B970-3F550E4758EB}" type="presParOf" srcId="{5758BB3D-978E-4C94-8683-B8F216E833F9}" destId="{5F5A7C8A-0A3D-4B0E-9F7D-B205ECB73AF2}" srcOrd="3" destOrd="0" presId="urn:microsoft.com/office/officeart/2008/layout/LinedList"/>
    <dgm:cxn modelId="{8D02DDE0-3013-45DB-8F2D-5A7EF5830FAD}" type="presParOf" srcId="{5F5A7C8A-0A3D-4B0E-9F7D-B205ECB73AF2}" destId="{AAE5FEEF-FB8C-4C2B-8038-905343146861}" srcOrd="0" destOrd="0" presId="urn:microsoft.com/office/officeart/2008/layout/LinedList"/>
    <dgm:cxn modelId="{08DE1648-1541-48DB-94BA-B17E91D10D2E}" type="presParOf" srcId="{5F5A7C8A-0A3D-4B0E-9F7D-B205ECB73AF2}" destId="{A5DC59F7-269E-492D-9980-FB850C85D23B}" srcOrd="1" destOrd="0" presId="urn:microsoft.com/office/officeart/2008/layout/LinedList"/>
    <dgm:cxn modelId="{B6F8D009-2C1A-4458-A59B-8989238DDA0E}" type="presParOf" srcId="{5758BB3D-978E-4C94-8683-B8F216E833F9}" destId="{9466E7AA-7555-408E-9395-8B1747BB383B}" srcOrd="4" destOrd="0" presId="urn:microsoft.com/office/officeart/2008/layout/LinedList"/>
    <dgm:cxn modelId="{D4F75D84-FB68-42A6-A24C-615B50E92B69}" type="presParOf" srcId="{5758BB3D-978E-4C94-8683-B8F216E833F9}" destId="{26C0571B-FCAF-46D2-8FE0-D03455C88377}" srcOrd="5" destOrd="0" presId="urn:microsoft.com/office/officeart/2008/layout/LinedList"/>
    <dgm:cxn modelId="{51985298-B65A-423C-81BA-61C3A327F42F}" type="presParOf" srcId="{26C0571B-FCAF-46D2-8FE0-D03455C88377}" destId="{970C064E-53D5-46BA-B38E-F464BE2A77EA}" srcOrd="0" destOrd="0" presId="urn:microsoft.com/office/officeart/2008/layout/LinedList"/>
    <dgm:cxn modelId="{AA7CAA3F-C38C-47CF-93B4-21283BCEA351}" type="presParOf" srcId="{26C0571B-FCAF-46D2-8FE0-D03455C88377}" destId="{736328AF-72E5-432E-9847-3167C49283EE}" srcOrd="1" destOrd="0" presId="urn:microsoft.com/office/officeart/2008/layout/LinedList"/>
    <dgm:cxn modelId="{27671058-941A-4799-83DA-9600E40FD95B}" type="presParOf" srcId="{5758BB3D-978E-4C94-8683-B8F216E833F9}" destId="{1CC34346-6171-4080-BA32-6B13FF8A509F}" srcOrd="6" destOrd="0" presId="urn:microsoft.com/office/officeart/2008/layout/LinedList"/>
    <dgm:cxn modelId="{6CBF2EA1-5010-4A90-99B2-DFFAB02B0107}" type="presParOf" srcId="{5758BB3D-978E-4C94-8683-B8F216E833F9}" destId="{79401261-5A3D-4FFE-B539-90AA0E6B315D}" srcOrd="7" destOrd="0" presId="urn:microsoft.com/office/officeart/2008/layout/LinedList"/>
    <dgm:cxn modelId="{CE13268A-F709-4C4D-A3E1-B4443B01A37E}" type="presParOf" srcId="{79401261-5A3D-4FFE-B539-90AA0E6B315D}" destId="{232CFEA2-16CF-4B4C-A826-A1D8F0411316}" srcOrd="0" destOrd="0" presId="urn:microsoft.com/office/officeart/2008/layout/LinedList"/>
    <dgm:cxn modelId="{C693B52C-44C1-4574-8070-FBD2AEA2CD36}" type="presParOf" srcId="{79401261-5A3D-4FFE-B539-90AA0E6B315D}" destId="{51B02977-22C3-4B5C-9ED6-517ADAB3F221}" srcOrd="1" destOrd="0" presId="urn:microsoft.com/office/officeart/2008/layout/LinedList"/>
    <dgm:cxn modelId="{6E8DBC57-53CC-4022-9634-E3A76A130FBA}" type="presParOf" srcId="{5758BB3D-978E-4C94-8683-B8F216E833F9}" destId="{F584F450-8E45-4EC7-87D6-49EBE8FF9BBB}" srcOrd="8" destOrd="0" presId="urn:microsoft.com/office/officeart/2008/layout/LinedList"/>
    <dgm:cxn modelId="{1615FF56-E46C-47FB-B022-0256FEB21F77}" type="presParOf" srcId="{5758BB3D-978E-4C94-8683-B8F216E833F9}" destId="{D4D4B4C4-B96D-4CD3-9E72-C8FB413C06D2}" srcOrd="9" destOrd="0" presId="urn:microsoft.com/office/officeart/2008/layout/LinedList"/>
    <dgm:cxn modelId="{08529259-113C-4B0F-9348-CF6B339697F7}" type="presParOf" srcId="{D4D4B4C4-B96D-4CD3-9E72-C8FB413C06D2}" destId="{5659E815-D805-40EF-8AB6-5BC93885021F}" srcOrd="0" destOrd="0" presId="urn:microsoft.com/office/officeart/2008/layout/LinedList"/>
    <dgm:cxn modelId="{C2B74F78-923D-42F7-8FCD-D070A07C291E}" type="presParOf" srcId="{D4D4B4C4-B96D-4CD3-9E72-C8FB413C06D2}" destId="{E87ECECB-1D6A-42E1-9647-50461E5A6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BEC51E-13F4-429F-B79E-692D0CE371C3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A6CB8C6-CBAF-452C-A6A0-A8D0CB6E02D7}">
      <dgm:prSet/>
      <dgm:spPr/>
      <dgm:t>
        <a:bodyPr/>
        <a:lstStyle/>
        <a:p>
          <a:r>
            <a:rPr lang="en-US" dirty="0"/>
            <a:t>Attrition rate: 16%</a:t>
          </a:r>
        </a:p>
      </dgm:t>
    </dgm:pt>
    <dgm:pt modelId="{04E92B99-2B1D-4455-BFEF-EDC92B3E1351}" type="parTrans" cxnId="{64712939-4EE2-4D00-A1DE-7331D48F4025}">
      <dgm:prSet/>
      <dgm:spPr/>
      <dgm:t>
        <a:bodyPr/>
        <a:lstStyle/>
        <a:p>
          <a:endParaRPr lang="en-US"/>
        </a:p>
      </dgm:t>
    </dgm:pt>
    <dgm:pt modelId="{0F43F6E3-5952-4EE5-8F5D-825279842FAA}" type="sibTrans" cxnId="{64712939-4EE2-4D00-A1DE-7331D48F4025}">
      <dgm:prSet/>
      <dgm:spPr/>
      <dgm:t>
        <a:bodyPr/>
        <a:lstStyle/>
        <a:p>
          <a:endParaRPr lang="en-US"/>
        </a:p>
      </dgm:t>
    </dgm:pt>
    <dgm:pt modelId="{CF7647EF-4B01-42E2-80CE-864B947EDD14}">
      <dgm:prSet/>
      <dgm:spPr/>
      <dgm:t>
        <a:bodyPr/>
        <a:lstStyle/>
        <a:p>
          <a:r>
            <a:rPr lang="en-US" dirty="0"/>
            <a:t>High attrition in Sales &amp; low education levels</a:t>
          </a:r>
        </a:p>
      </dgm:t>
    </dgm:pt>
    <dgm:pt modelId="{24600E24-09DE-4DA9-9CF1-3C3AA040B838}" type="parTrans" cxnId="{2E7F85AD-409F-4BA3-9AF1-01984CD2A06E}">
      <dgm:prSet/>
      <dgm:spPr/>
      <dgm:t>
        <a:bodyPr/>
        <a:lstStyle/>
        <a:p>
          <a:endParaRPr lang="en-US"/>
        </a:p>
      </dgm:t>
    </dgm:pt>
    <dgm:pt modelId="{856B69BA-EBBE-4E05-9B1F-1B797EA6095B}" type="sibTrans" cxnId="{2E7F85AD-409F-4BA3-9AF1-01984CD2A06E}">
      <dgm:prSet/>
      <dgm:spPr/>
      <dgm:t>
        <a:bodyPr/>
        <a:lstStyle/>
        <a:p>
          <a:endParaRPr lang="en-US"/>
        </a:p>
      </dgm:t>
    </dgm:pt>
    <dgm:pt modelId="{CADDB8E9-D12C-43D5-8629-FEC9BB042915}">
      <dgm:prSet/>
      <dgm:spPr/>
      <dgm:t>
        <a:bodyPr/>
        <a:lstStyle/>
        <a:p>
          <a:r>
            <a:rPr lang="en-US" dirty="0"/>
            <a:t>Avg job satisfaction: 3.43/5</a:t>
          </a:r>
        </a:p>
      </dgm:t>
    </dgm:pt>
    <dgm:pt modelId="{8916A08C-AD6E-4E29-A8AF-9A1A46967ADE}" type="parTrans" cxnId="{3F568B7D-00B5-439C-9B24-48D2F4C7858F}">
      <dgm:prSet/>
      <dgm:spPr/>
      <dgm:t>
        <a:bodyPr/>
        <a:lstStyle/>
        <a:p>
          <a:endParaRPr lang="en-US"/>
        </a:p>
      </dgm:t>
    </dgm:pt>
    <dgm:pt modelId="{DA8EBF6A-723B-458B-9339-5F25B08142D4}" type="sibTrans" cxnId="{3F568B7D-00B5-439C-9B24-48D2F4C7858F}">
      <dgm:prSet/>
      <dgm:spPr/>
      <dgm:t>
        <a:bodyPr/>
        <a:lstStyle/>
        <a:p>
          <a:endParaRPr lang="en-US"/>
        </a:p>
      </dgm:t>
    </dgm:pt>
    <dgm:pt modelId="{2254BC20-F4A3-4789-B2FA-767AEC59AB73}">
      <dgm:prSet/>
      <dgm:spPr/>
      <dgm:t>
        <a:bodyPr/>
        <a:lstStyle/>
        <a:p>
          <a:r>
            <a:rPr lang="en-US" dirty="0"/>
            <a:t>Work-life balance is a concern</a:t>
          </a:r>
        </a:p>
      </dgm:t>
    </dgm:pt>
    <dgm:pt modelId="{E097AD2C-FFA5-4051-91E1-8D0CB1534E01}" type="parTrans" cxnId="{BE6CE54D-E617-46D2-A78B-6855AEB505A1}">
      <dgm:prSet/>
      <dgm:spPr/>
      <dgm:t>
        <a:bodyPr/>
        <a:lstStyle/>
        <a:p>
          <a:endParaRPr lang="en-US"/>
        </a:p>
      </dgm:t>
    </dgm:pt>
    <dgm:pt modelId="{344D1E18-6480-45E4-A6A3-F8746C698832}" type="sibTrans" cxnId="{BE6CE54D-E617-46D2-A78B-6855AEB505A1}">
      <dgm:prSet/>
      <dgm:spPr/>
      <dgm:t>
        <a:bodyPr/>
        <a:lstStyle/>
        <a:p>
          <a:endParaRPr lang="en-US"/>
        </a:p>
      </dgm:t>
    </dgm:pt>
    <dgm:pt modelId="{72FCB83A-64C1-4CFC-B739-E6E028CD3861}">
      <dgm:prSet/>
      <dgm:spPr/>
      <dgm:t>
        <a:bodyPr/>
        <a:lstStyle/>
        <a:p>
          <a:r>
            <a:rPr lang="en-US"/>
            <a:t>- Manager ratings higher than self-ratings</a:t>
          </a:r>
        </a:p>
      </dgm:t>
    </dgm:pt>
    <dgm:pt modelId="{EF77A767-2633-464C-A870-55B3058DC204}" type="parTrans" cxnId="{0F30C99C-419C-44E1-8895-DF77E0A48F2F}">
      <dgm:prSet/>
      <dgm:spPr/>
      <dgm:t>
        <a:bodyPr/>
        <a:lstStyle/>
        <a:p>
          <a:endParaRPr lang="en-US"/>
        </a:p>
      </dgm:t>
    </dgm:pt>
    <dgm:pt modelId="{B6EA8A1D-C0DE-4F32-BAC5-ED690AC9FDC2}" type="sibTrans" cxnId="{0F30C99C-419C-44E1-8895-DF77E0A48F2F}">
      <dgm:prSet/>
      <dgm:spPr/>
      <dgm:t>
        <a:bodyPr/>
        <a:lstStyle/>
        <a:p>
          <a:endParaRPr lang="en-US"/>
        </a:p>
      </dgm:t>
    </dgm:pt>
    <dgm:pt modelId="{B93A243F-843D-4263-AF4D-1F165F483052}">
      <dgm:prSet/>
      <dgm:spPr/>
      <dgm:t>
        <a:bodyPr/>
        <a:lstStyle/>
        <a:p>
          <a:r>
            <a:rPr lang="en-US" dirty="0"/>
            <a:t>Young adults dominate workforce</a:t>
          </a:r>
        </a:p>
      </dgm:t>
    </dgm:pt>
    <dgm:pt modelId="{5D11B0AF-9F51-4641-A564-F3BF63E9C1D7}" type="parTrans" cxnId="{F56A30FD-B345-4C15-A110-9C6CB0FD07A5}">
      <dgm:prSet/>
      <dgm:spPr/>
      <dgm:t>
        <a:bodyPr/>
        <a:lstStyle/>
        <a:p>
          <a:endParaRPr lang="en-US"/>
        </a:p>
      </dgm:t>
    </dgm:pt>
    <dgm:pt modelId="{9FAC6611-114E-42E7-B49E-5FE8EC2ED4A8}" type="sibTrans" cxnId="{F56A30FD-B345-4C15-A110-9C6CB0FD07A5}">
      <dgm:prSet/>
      <dgm:spPr/>
      <dgm:t>
        <a:bodyPr/>
        <a:lstStyle/>
        <a:p>
          <a:endParaRPr lang="en-US"/>
        </a:p>
      </dgm:t>
    </dgm:pt>
    <dgm:pt modelId="{45106C59-FDB0-483D-AF5C-716A8BABF362}" type="pres">
      <dgm:prSet presAssocID="{59BEC51E-13F4-429F-B79E-692D0CE371C3}" presName="Name0" presStyleCnt="0">
        <dgm:presLayoutVars>
          <dgm:dir/>
          <dgm:resizeHandles val="exact"/>
        </dgm:presLayoutVars>
      </dgm:prSet>
      <dgm:spPr/>
    </dgm:pt>
    <dgm:pt modelId="{36F78338-17BA-4236-82D6-557A69DBE58E}" type="pres">
      <dgm:prSet presAssocID="{9A6CB8C6-CBAF-452C-A6A0-A8D0CB6E02D7}" presName="node" presStyleLbl="node1" presStyleIdx="0" presStyleCnt="6">
        <dgm:presLayoutVars>
          <dgm:bulletEnabled val="1"/>
        </dgm:presLayoutVars>
      </dgm:prSet>
      <dgm:spPr/>
    </dgm:pt>
    <dgm:pt modelId="{689BC2EB-0967-4B4D-8D37-A26832654C7C}" type="pres">
      <dgm:prSet presAssocID="{0F43F6E3-5952-4EE5-8F5D-825279842FAA}" presName="sibTrans" presStyleLbl="sibTrans1D1" presStyleIdx="0" presStyleCnt="5"/>
      <dgm:spPr/>
    </dgm:pt>
    <dgm:pt modelId="{273000FA-7D76-4193-ADEA-CE5085FBF337}" type="pres">
      <dgm:prSet presAssocID="{0F43F6E3-5952-4EE5-8F5D-825279842FAA}" presName="connectorText" presStyleLbl="sibTrans1D1" presStyleIdx="0" presStyleCnt="5"/>
      <dgm:spPr/>
    </dgm:pt>
    <dgm:pt modelId="{E34DC6B8-DE7F-4A36-9A7B-8F5047056DCA}" type="pres">
      <dgm:prSet presAssocID="{CF7647EF-4B01-42E2-80CE-864B947EDD14}" presName="node" presStyleLbl="node1" presStyleIdx="1" presStyleCnt="6">
        <dgm:presLayoutVars>
          <dgm:bulletEnabled val="1"/>
        </dgm:presLayoutVars>
      </dgm:prSet>
      <dgm:spPr/>
    </dgm:pt>
    <dgm:pt modelId="{8A1D9126-A63A-46A8-83B1-D4B14B61BE68}" type="pres">
      <dgm:prSet presAssocID="{856B69BA-EBBE-4E05-9B1F-1B797EA6095B}" presName="sibTrans" presStyleLbl="sibTrans1D1" presStyleIdx="1" presStyleCnt="5"/>
      <dgm:spPr/>
    </dgm:pt>
    <dgm:pt modelId="{96DB8689-2A01-430B-8193-F95E1DB68529}" type="pres">
      <dgm:prSet presAssocID="{856B69BA-EBBE-4E05-9B1F-1B797EA6095B}" presName="connectorText" presStyleLbl="sibTrans1D1" presStyleIdx="1" presStyleCnt="5"/>
      <dgm:spPr/>
    </dgm:pt>
    <dgm:pt modelId="{BDF7B03E-8C93-4683-91A1-EF276E457427}" type="pres">
      <dgm:prSet presAssocID="{CADDB8E9-D12C-43D5-8629-FEC9BB042915}" presName="node" presStyleLbl="node1" presStyleIdx="2" presStyleCnt="6">
        <dgm:presLayoutVars>
          <dgm:bulletEnabled val="1"/>
        </dgm:presLayoutVars>
      </dgm:prSet>
      <dgm:spPr/>
    </dgm:pt>
    <dgm:pt modelId="{AD7BC0CA-E59E-4547-BC07-C8161C9EF29F}" type="pres">
      <dgm:prSet presAssocID="{DA8EBF6A-723B-458B-9339-5F25B08142D4}" presName="sibTrans" presStyleLbl="sibTrans1D1" presStyleIdx="2" presStyleCnt="5"/>
      <dgm:spPr/>
    </dgm:pt>
    <dgm:pt modelId="{8BC2A8E6-A4C9-4F91-998D-DA77BFBF620B}" type="pres">
      <dgm:prSet presAssocID="{DA8EBF6A-723B-458B-9339-5F25B08142D4}" presName="connectorText" presStyleLbl="sibTrans1D1" presStyleIdx="2" presStyleCnt="5"/>
      <dgm:spPr/>
    </dgm:pt>
    <dgm:pt modelId="{7518F9F0-F790-4209-8571-EE8916A9DEAD}" type="pres">
      <dgm:prSet presAssocID="{2254BC20-F4A3-4789-B2FA-767AEC59AB73}" presName="node" presStyleLbl="node1" presStyleIdx="3" presStyleCnt="6">
        <dgm:presLayoutVars>
          <dgm:bulletEnabled val="1"/>
        </dgm:presLayoutVars>
      </dgm:prSet>
      <dgm:spPr/>
    </dgm:pt>
    <dgm:pt modelId="{73B4D154-1555-46E8-A85A-B45F79FAABB0}" type="pres">
      <dgm:prSet presAssocID="{344D1E18-6480-45E4-A6A3-F8746C698832}" presName="sibTrans" presStyleLbl="sibTrans1D1" presStyleIdx="3" presStyleCnt="5"/>
      <dgm:spPr/>
    </dgm:pt>
    <dgm:pt modelId="{EDFD48E2-42BE-4314-B8F4-FFF21015064C}" type="pres">
      <dgm:prSet presAssocID="{344D1E18-6480-45E4-A6A3-F8746C698832}" presName="connectorText" presStyleLbl="sibTrans1D1" presStyleIdx="3" presStyleCnt="5"/>
      <dgm:spPr/>
    </dgm:pt>
    <dgm:pt modelId="{9889414E-C1E9-47D7-855D-FF5FE82A8975}" type="pres">
      <dgm:prSet presAssocID="{72FCB83A-64C1-4CFC-B739-E6E028CD3861}" presName="node" presStyleLbl="node1" presStyleIdx="4" presStyleCnt="6">
        <dgm:presLayoutVars>
          <dgm:bulletEnabled val="1"/>
        </dgm:presLayoutVars>
      </dgm:prSet>
      <dgm:spPr/>
    </dgm:pt>
    <dgm:pt modelId="{815BCB0F-7821-4292-9847-AE0183365E34}" type="pres">
      <dgm:prSet presAssocID="{B6EA8A1D-C0DE-4F32-BAC5-ED690AC9FDC2}" presName="sibTrans" presStyleLbl="sibTrans1D1" presStyleIdx="4" presStyleCnt="5"/>
      <dgm:spPr/>
    </dgm:pt>
    <dgm:pt modelId="{F1BE718D-5CDC-49E7-BA48-FC71C12F7C2D}" type="pres">
      <dgm:prSet presAssocID="{B6EA8A1D-C0DE-4F32-BAC5-ED690AC9FDC2}" presName="connectorText" presStyleLbl="sibTrans1D1" presStyleIdx="4" presStyleCnt="5"/>
      <dgm:spPr/>
    </dgm:pt>
    <dgm:pt modelId="{63FDAD31-DDEE-402B-82D9-981A0AB54E89}" type="pres">
      <dgm:prSet presAssocID="{B93A243F-843D-4263-AF4D-1F165F483052}" presName="node" presStyleLbl="node1" presStyleIdx="5" presStyleCnt="6">
        <dgm:presLayoutVars>
          <dgm:bulletEnabled val="1"/>
        </dgm:presLayoutVars>
      </dgm:prSet>
      <dgm:spPr/>
    </dgm:pt>
  </dgm:ptLst>
  <dgm:cxnLst>
    <dgm:cxn modelId="{58C7990B-A603-4144-A497-CDC2473B49B2}" type="presOf" srcId="{344D1E18-6480-45E4-A6A3-F8746C698832}" destId="{EDFD48E2-42BE-4314-B8F4-FFF21015064C}" srcOrd="1" destOrd="0" presId="urn:microsoft.com/office/officeart/2016/7/layout/RepeatingBendingProcessNew"/>
    <dgm:cxn modelId="{D815C21E-37DE-4EC1-8D22-706162B840BC}" type="presOf" srcId="{DA8EBF6A-723B-458B-9339-5F25B08142D4}" destId="{AD7BC0CA-E59E-4547-BC07-C8161C9EF29F}" srcOrd="0" destOrd="0" presId="urn:microsoft.com/office/officeart/2016/7/layout/RepeatingBendingProcessNew"/>
    <dgm:cxn modelId="{EDD44223-0C78-4219-8A6B-BB70BFC5C2AB}" type="presOf" srcId="{344D1E18-6480-45E4-A6A3-F8746C698832}" destId="{73B4D154-1555-46E8-A85A-B45F79FAABB0}" srcOrd="0" destOrd="0" presId="urn:microsoft.com/office/officeart/2016/7/layout/RepeatingBendingProcessNew"/>
    <dgm:cxn modelId="{64712939-4EE2-4D00-A1DE-7331D48F4025}" srcId="{59BEC51E-13F4-429F-B79E-692D0CE371C3}" destId="{9A6CB8C6-CBAF-452C-A6A0-A8D0CB6E02D7}" srcOrd="0" destOrd="0" parTransId="{04E92B99-2B1D-4455-BFEF-EDC92B3E1351}" sibTransId="{0F43F6E3-5952-4EE5-8F5D-825279842FAA}"/>
    <dgm:cxn modelId="{3A1FC341-0247-4F39-B246-27053FBE7E1C}" type="presOf" srcId="{72FCB83A-64C1-4CFC-B739-E6E028CD3861}" destId="{9889414E-C1E9-47D7-855D-FF5FE82A8975}" srcOrd="0" destOrd="0" presId="urn:microsoft.com/office/officeart/2016/7/layout/RepeatingBendingProcessNew"/>
    <dgm:cxn modelId="{52518363-D973-4BFE-A7CB-BC27FBFC2338}" type="presOf" srcId="{2254BC20-F4A3-4789-B2FA-767AEC59AB73}" destId="{7518F9F0-F790-4209-8571-EE8916A9DEAD}" srcOrd="0" destOrd="0" presId="urn:microsoft.com/office/officeart/2016/7/layout/RepeatingBendingProcessNew"/>
    <dgm:cxn modelId="{AEBB8464-20BF-45D1-B42F-D838E972A571}" type="presOf" srcId="{DA8EBF6A-723B-458B-9339-5F25B08142D4}" destId="{8BC2A8E6-A4C9-4F91-998D-DA77BFBF620B}" srcOrd="1" destOrd="0" presId="urn:microsoft.com/office/officeart/2016/7/layout/RepeatingBendingProcessNew"/>
    <dgm:cxn modelId="{46C9EF68-909D-485E-A181-147753ED9F82}" type="presOf" srcId="{0F43F6E3-5952-4EE5-8F5D-825279842FAA}" destId="{689BC2EB-0967-4B4D-8D37-A26832654C7C}" srcOrd="0" destOrd="0" presId="urn:microsoft.com/office/officeart/2016/7/layout/RepeatingBendingProcessNew"/>
    <dgm:cxn modelId="{686EBB4A-898B-4D73-8065-C1550F1365E7}" type="presOf" srcId="{856B69BA-EBBE-4E05-9B1F-1B797EA6095B}" destId="{8A1D9126-A63A-46A8-83B1-D4B14B61BE68}" srcOrd="0" destOrd="0" presId="urn:microsoft.com/office/officeart/2016/7/layout/RepeatingBendingProcessNew"/>
    <dgm:cxn modelId="{BE6CE54D-E617-46D2-A78B-6855AEB505A1}" srcId="{59BEC51E-13F4-429F-B79E-692D0CE371C3}" destId="{2254BC20-F4A3-4789-B2FA-767AEC59AB73}" srcOrd="3" destOrd="0" parTransId="{E097AD2C-FFA5-4051-91E1-8D0CB1534E01}" sibTransId="{344D1E18-6480-45E4-A6A3-F8746C698832}"/>
    <dgm:cxn modelId="{BF919F51-96AD-4163-AC75-6734A62751DC}" type="presOf" srcId="{B6EA8A1D-C0DE-4F32-BAC5-ED690AC9FDC2}" destId="{815BCB0F-7821-4292-9847-AE0183365E34}" srcOrd="0" destOrd="0" presId="urn:microsoft.com/office/officeart/2016/7/layout/RepeatingBendingProcessNew"/>
    <dgm:cxn modelId="{FA13EE7C-591B-49DF-B0C2-C7FD97DC2627}" type="presOf" srcId="{9A6CB8C6-CBAF-452C-A6A0-A8D0CB6E02D7}" destId="{36F78338-17BA-4236-82D6-557A69DBE58E}" srcOrd="0" destOrd="0" presId="urn:microsoft.com/office/officeart/2016/7/layout/RepeatingBendingProcessNew"/>
    <dgm:cxn modelId="{3F568B7D-00B5-439C-9B24-48D2F4C7858F}" srcId="{59BEC51E-13F4-429F-B79E-692D0CE371C3}" destId="{CADDB8E9-D12C-43D5-8629-FEC9BB042915}" srcOrd="2" destOrd="0" parTransId="{8916A08C-AD6E-4E29-A8AF-9A1A46967ADE}" sibTransId="{DA8EBF6A-723B-458B-9339-5F25B08142D4}"/>
    <dgm:cxn modelId="{069F7693-24F4-4BB6-A3A6-13EA2D7BB900}" type="presOf" srcId="{CADDB8E9-D12C-43D5-8629-FEC9BB042915}" destId="{BDF7B03E-8C93-4683-91A1-EF276E457427}" srcOrd="0" destOrd="0" presId="urn:microsoft.com/office/officeart/2016/7/layout/RepeatingBendingProcessNew"/>
    <dgm:cxn modelId="{0F30C99C-419C-44E1-8895-DF77E0A48F2F}" srcId="{59BEC51E-13F4-429F-B79E-692D0CE371C3}" destId="{72FCB83A-64C1-4CFC-B739-E6E028CD3861}" srcOrd="4" destOrd="0" parTransId="{EF77A767-2633-464C-A870-55B3058DC204}" sibTransId="{B6EA8A1D-C0DE-4F32-BAC5-ED690AC9FDC2}"/>
    <dgm:cxn modelId="{ACFBEF9E-B031-43E5-B1B7-70C3CA8CC5F9}" type="presOf" srcId="{59BEC51E-13F4-429F-B79E-692D0CE371C3}" destId="{45106C59-FDB0-483D-AF5C-716A8BABF362}" srcOrd="0" destOrd="0" presId="urn:microsoft.com/office/officeart/2016/7/layout/RepeatingBendingProcessNew"/>
    <dgm:cxn modelId="{2E7F85AD-409F-4BA3-9AF1-01984CD2A06E}" srcId="{59BEC51E-13F4-429F-B79E-692D0CE371C3}" destId="{CF7647EF-4B01-42E2-80CE-864B947EDD14}" srcOrd="1" destOrd="0" parTransId="{24600E24-09DE-4DA9-9CF1-3C3AA040B838}" sibTransId="{856B69BA-EBBE-4E05-9B1F-1B797EA6095B}"/>
    <dgm:cxn modelId="{F0583CB1-83D6-4289-9D69-212177A85836}" type="presOf" srcId="{CF7647EF-4B01-42E2-80CE-864B947EDD14}" destId="{E34DC6B8-DE7F-4A36-9A7B-8F5047056DCA}" srcOrd="0" destOrd="0" presId="urn:microsoft.com/office/officeart/2016/7/layout/RepeatingBendingProcessNew"/>
    <dgm:cxn modelId="{424BE1CE-50EB-44F2-B508-65576E0D22FE}" type="presOf" srcId="{B6EA8A1D-C0DE-4F32-BAC5-ED690AC9FDC2}" destId="{F1BE718D-5CDC-49E7-BA48-FC71C12F7C2D}" srcOrd="1" destOrd="0" presId="urn:microsoft.com/office/officeart/2016/7/layout/RepeatingBendingProcessNew"/>
    <dgm:cxn modelId="{D467CAE0-CC1C-4B1B-B2BF-EC15D7DE382A}" type="presOf" srcId="{856B69BA-EBBE-4E05-9B1F-1B797EA6095B}" destId="{96DB8689-2A01-430B-8193-F95E1DB68529}" srcOrd="1" destOrd="0" presId="urn:microsoft.com/office/officeart/2016/7/layout/RepeatingBendingProcessNew"/>
    <dgm:cxn modelId="{A7A8FEF4-B536-4AB0-BD15-A4A217C33BA1}" type="presOf" srcId="{0F43F6E3-5952-4EE5-8F5D-825279842FAA}" destId="{273000FA-7D76-4193-ADEA-CE5085FBF337}" srcOrd="1" destOrd="0" presId="urn:microsoft.com/office/officeart/2016/7/layout/RepeatingBendingProcessNew"/>
    <dgm:cxn modelId="{7FBC30F7-1767-4F1C-9BC8-C624BB163780}" type="presOf" srcId="{B93A243F-843D-4263-AF4D-1F165F483052}" destId="{63FDAD31-DDEE-402B-82D9-981A0AB54E89}" srcOrd="0" destOrd="0" presId="urn:microsoft.com/office/officeart/2016/7/layout/RepeatingBendingProcessNew"/>
    <dgm:cxn modelId="{F56A30FD-B345-4C15-A110-9C6CB0FD07A5}" srcId="{59BEC51E-13F4-429F-B79E-692D0CE371C3}" destId="{B93A243F-843D-4263-AF4D-1F165F483052}" srcOrd="5" destOrd="0" parTransId="{5D11B0AF-9F51-4641-A564-F3BF63E9C1D7}" sibTransId="{9FAC6611-114E-42E7-B49E-5FE8EC2ED4A8}"/>
    <dgm:cxn modelId="{7F12661A-D2A8-48C3-B7A0-B9C76B09CCA3}" type="presParOf" srcId="{45106C59-FDB0-483D-AF5C-716A8BABF362}" destId="{36F78338-17BA-4236-82D6-557A69DBE58E}" srcOrd="0" destOrd="0" presId="urn:microsoft.com/office/officeart/2016/7/layout/RepeatingBendingProcessNew"/>
    <dgm:cxn modelId="{E677FA5B-A607-4332-8172-BDAEF8873754}" type="presParOf" srcId="{45106C59-FDB0-483D-AF5C-716A8BABF362}" destId="{689BC2EB-0967-4B4D-8D37-A26832654C7C}" srcOrd="1" destOrd="0" presId="urn:microsoft.com/office/officeart/2016/7/layout/RepeatingBendingProcessNew"/>
    <dgm:cxn modelId="{E730D997-6B4C-4BC8-8244-2FE892278BC7}" type="presParOf" srcId="{689BC2EB-0967-4B4D-8D37-A26832654C7C}" destId="{273000FA-7D76-4193-ADEA-CE5085FBF337}" srcOrd="0" destOrd="0" presId="urn:microsoft.com/office/officeart/2016/7/layout/RepeatingBendingProcessNew"/>
    <dgm:cxn modelId="{4F9A5816-AF04-413B-BD19-279B71DA78A4}" type="presParOf" srcId="{45106C59-FDB0-483D-AF5C-716A8BABF362}" destId="{E34DC6B8-DE7F-4A36-9A7B-8F5047056DCA}" srcOrd="2" destOrd="0" presId="urn:microsoft.com/office/officeart/2016/7/layout/RepeatingBendingProcessNew"/>
    <dgm:cxn modelId="{C3B2A224-1888-4C15-A3E4-678036233DF9}" type="presParOf" srcId="{45106C59-FDB0-483D-AF5C-716A8BABF362}" destId="{8A1D9126-A63A-46A8-83B1-D4B14B61BE68}" srcOrd="3" destOrd="0" presId="urn:microsoft.com/office/officeart/2016/7/layout/RepeatingBendingProcessNew"/>
    <dgm:cxn modelId="{7D08A4FD-1995-4D33-9392-301D4EAAA115}" type="presParOf" srcId="{8A1D9126-A63A-46A8-83B1-D4B14B61BE68}" destId="{96DB8689-2A01-430B-8193-F95E1DB68529}" srcOrd="0" destOrd="0" presId="urn:microsoft.com/office/officeart/2016/7/layout/RepeatingBendingProcessNew"/>
    <dgm:cxn modelId="{85C84951-8AD5-47AC-B1CD-B33B695FBC2F}" type="presParOf" srcId="{45106C59-FDB0-483D-AF5C-716A8BABF362}" destId="{BDF7B03E-8C93-4683-91A1-EF276E457427}" srcOrd="4" destOrd="0" presId="urn:microsoft.com/office/officeart/2016/7/layout/RepeatingBendingProcessNew"/>
    <dgm:cxn modelId="{C33EFC90-CE4C-4996-A1D7-15DDC4BABA50}" type="presParOf" srcId="{45106C59-FDB0-483D-AF5C-716A8BABF362}" destId="{AD7BC0CA-E59E-4547-BC07-C8161C9EF29F}" srcOrd="5" destOrd="0" presId="urn:microsoft.com/office/officeart/2016/7/layout/RepeatingBendingProcessNew"/>
    <dgm:cxn modelId="{2D02B731-B048-4CCE-BA16-0C4395D22405}" type="presParOf" srcId="{AD7BC0CA-E59E-4547-BC07-C8161C9EF29F}" destId="{8BC2A8E6-A4C9-4F91-998D-DA77BFBF620B}" srcOrd="0" destOrd="0" presId="urn:microsoft.com/office/officeart/2016/7/layout/RepeatingBendingProcessNew"/>
    <dgm:cxn modelId="{5AB6360B-56AF-4F31-A94F-192C1869FCFB}" type="presParOf" srcId="{45106C59-FDB0-483D-AF5C-716A8BABF362}" destId="{7518F9F0-F790-4209-8571-EE8916A9DEAD}" srcOrd="6" destOrd="0" presId="urn:microsoft.com/office/officeart/2016/7/layout/RepeatingBendingProcessNew"/>
    <dgm:cxn modelId="{E7BCED17-0CD7-4BD3-9CF3-536C294A83F4}" type="presParOf" srcId="{45106C59-FDB0-483D-AF5C-716A8BABF362}" destId="{73B4D154-1555-46E8-A85A-B45F79FAABB0}" srcOrd="7" destOrd="0" presId="urn:microsoft.com/office/officeart/2016/7/layout/RepeatingBendingProcessNew"/>
    <dgm:cxn modelId="{BC1A74EA-C4DF-465B-9A7F-FA9FEBD948CC}" type="presParOf" srcId="{73B4D154-1555-46E8-A85A-B45F79FAABB0}" destId="{EDFD48E2-42BE-4314-B8F4-FFF21015064C}" srcOrd="0" destOrd="0" presId="urn:microsoft.com/office/officeart/2016/7/layout/RepeatingBendingProcessNew"/>
    <dgm:cxn modelId="{5303419E-B65B-41E6-BD8C-0963EBEB1946}" type="presParOf" srcId="{45106C59-FDB0-483D-AF5C-716A8BABF362}" destId="{9889414E-C1E9-47D7-855D-FF5FE82A8975}" srcOrd="8" destOrd="0" presId="urn:microsoft.com/office/officeart/2016/7/layout/RepeatingBendingProcessNew"/>
    <dgm:cxn modelId="{1AE35DE8-E539-4CFC-8FC2-869F6242FE32}" type="presParOf" srcId="{45106C59-FDB0-483D-AF5C-716A8BABF362}" destId="{815BCB0F-7821-4292-9847-AE0183365E34}" srcOrd="9" destOrd="0" presId="urn:microsoft.com/office/officeart/2016/7/layout/RepeatingBendingProcessNew"/>
    <dgm:cxn modelId="{68B96FDB-0CDA-47AF-B876-703598A58C4B}" type="presParOf" srcId="{815BCB0F-7821-4292-9847-AE0183365E34}" destId="{F1BE718D-5CDC-49E7-BA48-FC71C12F7C2D}" srcOrd="0" destOrd="0" presId="urn:microsoft.com/office/officeart/2016/7/layout/RepeatingBendingProcessNew"/>
    <dgm:cxn modelId="{50B2EDF6-8A07-4E12-B63A-7D071CA32747}" type="presParOf" srcId="{45106C59-FDB0-483D-AF5C-716A8BABF362}" destId="{63FDAD31-DDEE-402B-82D9-981A0AB54E8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C6F1C-25F3-417F-89B6-CCC16DF0D1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21231F-7BC6-4D93-B05A-2A9D09DE7B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omic Sans MS" panose="030F0702030302020204" pitchFamily="66" charset="0"/>
            </a:rPr>
            <a:t>1. Targeted retention programs</a:t>
          </a:r>
        </a:p>
      </dgm:t>
    </dgm:pt>
    <dgm:pt modelId="{F564F7EE-B1E3-408A-9C85-6B7AB86167A0}" type="parTrans" cxnId="{D7EF5C47-C55A-4A1C-BDA5-22D822C144EB}">
      <dgm:prSet/>
      <dgm:spPr/>
      <dgm:t>
        <a:bodyPr/>
        <a:lstStyle/>
        <a:p>
          <a:endParaRPr lang="en-US"/>
        </a:p>
      </dgm:t>
    </dgm:pt>
    <dgm:pt modelId="{D43D5995-E77E-4C8B-B080-0234BF52D566}" type="sibTrans" cxnId="{D7EF5C47-C55A-4A1C-BDA5-22D822C144EB}">
      <dgm:prSet/>
      <dgm:spPr/>
      <dgm:t>
        <a:bodyPr/>
        <a:lstStyle/>
        <a:p>
          <a:endParaRPr lang="en-US"/>
        </a:p>
      </dgm:t>
    </dgm:pt>
    <dgm:pt modelId="{3724E03B-17A7-4C82-8627-189AF801BC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2. Improve work-life balance</a:t>
          </a:r>
        </a:p>
      </dgm:t>
    </dgm:pt>
    <dgm:pt modelId="{8F94B39D-1290-4560-8643-223939770BC9}" type="parTrans" cxnId="{640C0677-B58A-4E60-8909-58710B5C3D5D}">
      <dgm:prSet/>
      <dgm:spPr/>
      <dgm:t>
        <a:bodyPr/>
        <a:lstStyle/>
        <a:p>
          <a:endParaRPr lang="en-US"/>
        </a:p>
      </dgm:t>
    </dgm:pt>
    <dgm:pt modelId="{91486DE9-62BC-4FDE-B274-E0A52EC58600}" type="sibTrans" cxnId="{640C0677-B58A-4E60-8909-58710B5C3D5D}">
      <dgm:prSet/>
      <dgm:spPr/>
      <dgm:t>
        <a:bodyPr/>
        <a:lstStyle/>
        <a:p>
          <a:endParaRPr lang="en-US"/>
        </a:p>
      </dgm:t>
    </dgm:pt>
    <dgm:pt modelId="{74C7C04F-5ED1-4A5F-9136-65C42AA97A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3. Career progression plans</a:t>
          </a:r>
        </a:p>
      </dgm:t>
    </dgm:pt>
    <dgm:pt modelId="{26C85E37-ED81-4C31-AF57-62D937C218C5}" type="parTrans" cxnId="{4987BA09-9F9E-4D13-9DCE-ADD63D126CF1}">
      <dgm:prSet/>
      <dgm:spPr/>
      <dgm:t>
        <a:bodyPr/>
        <a:lstStyle/>
        <a:p>
          <a:endParaRPr lang="en-US"/>
        </a:p>
      </dgm:t>
    </dgm:pt>
    <dgm:pt modelId="{860C98DE-8B70-4AB4-B4E9-B31D52651752}" type="sibTrans" cxnId="{4987BA09-9F9E-4D13-9DCE-ADD63D126CF1}">
      <dgm:prSet/>
      <dgm:spPr/>
      <dgm:t>
        <a:bodyPr/>
        <a:lstStyle/>
        <a:p>
          <a:endParaRPr lang="en-US"/>
        </a:p>
      </dgm:t>
    </dgm:pt>
    <dgm:pt modelId="{86FA94EC-CDC5-4BE6-9E85-F1F88A45A7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4. Predictive analytics to flag risks</a:t>
          </a:r>
        </a:p>
      </dgm:t>
    </dgm:pt>
    <dgm:pt modelId="{28497605-B9EE-44F4-917B-3573BAFCAF94}" type="parTrans" cxnId="{4BAD23C8-EF56-4714-9323-C9A8AB5935FB}">
      <dgm:prSet/>
      <dgm:spPr/>
      <dgm:t>
        <a:bodyPr/>
        <a:lstStyle/>
        <a:p>
          <a:endParaRPr lang="en-US"/>
        </a:p>
      </dgm:t>
    </dgm:pt>
    <dgm:pt modelId="{C68849C6-648D-486E-A28B-60648345C567}" type="sibTrans" cxnId="{4BAD23C8-EF56-4714-9323-C9A8AB5935FB}">
      <dgm:prSet/>
      <dgm:spPr/>
      <dgm:t>
        <a:bodyPr/>
        <a:lstStyle/>
        <a:p>
          <a:endParaRPr lang="en-US"/>
        </a:p>
      </dgm:t>
    </dgm:pt>
    <dgm:pt modelId="{36CAC1F2-ACC6-4AC3-9882-A0CF8D158C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omic Sans MS" panose="030F0702030302020204" pitchFamily="66" charset="0"/>
            </a:rPr>
            <a:t>5. Flexible work and recognition systems</a:t>
          </a:r>
        </a:p>
      </dgm:t>
    </dgm:pt>
    <dgm:pt modelId="{03FC63D3-76DA-45D7-AE28-CCD8C81CE618}" type="parTrans" cxnId="{E5F057DE-AC47-4CD6-B4C7-7BC4D3010FC0}">
      <dgm:prSet/>
      <dgm:spPr/>
      <dgm:t>
        <a:bodyPr/>
        <a:lstStyle/>
        <a:p>
          <a:endParaRPr lang="en-US"/>
        </a:p>
      </dgm:t>
    </dgm:pt>
    <dgm:pt modelId="{1CA1B01A-199C-4942-94A5-599B73FB1369}" type="sibTrans" cxnId="{E5F057DE-AC47-4CD6-B4C7-7BC4D3010FC0}">
      <dgm:prSet/>
      <dgm:spPr/>
      <dgm:t>
        <a:bodyPr/>
        <a:lstStyle/>
        <a:p>
          <a:endParaRPr lang="en-US"/>
        </a:p>
      </dgm:t>
    </dgm:pt>
    <dgm:pt modelId="{AE5A0685-C04D-4461-BDEB-C6C4FEE57C71}" type="pres">
      <dgm:prSet presAssocID="{168C6F1C-25F3-417F-89B6-CCC16DF0D1E1}" presName="root" presStyleCnt="0">
        <dgm:presLayoutVars>
          <dgm:dir/>
          <dgm:resizeHandles val="exact"/>
        </dgm:presLayoutVars>
      </dgm:prSet>
      <dgm:spPr/>
    </dgm:pt>
    <dgm:pt modelId="{A40299DE-465B-4DEB-9F3B-F432BE0B1C49}" type="pres">
      <dgm:prSet presAssocID="{6B21231F-7BC6-4D93-B05A-2A9D09DE7BC5}" presName="compNode" presStyleCnt="0"/>
      <dgm:spPr/>
    </dgm:pt>
    <dgm:pt modelId="{B07284BC-44C2-4C77-AAC1-3471FF8E2617}" type="pres">
      <dgm:prSet presAssocID="{6B21231F-7BC6-4D93-B05A-2A9D09DE7BC5}" presName="bgRect" presStyleLbl="bgShp" presStyleIdx="0" presStyleCnt="5"/>
      <dgm:spPr/>
    </dgm:pt>
    <dgm:pt modelId="{600B7C5F-C338-4DC8-B2F8-B778D791AF8E}" type="pres">
      <dgm:prSet presAssocID="{6B21231F-7BC6-4D93-B05A-2A9D09DE7BC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F7A2D26-2994-4D9C-9357-DAF11D274515}" type="pres">
      <dgm:prSet presAssocID="{6B21231F-7BC6-4D93-B05A-2A9D09DE7BC5}" presName="spaceRect" presStyleCnt="0"/>
      <dgm:spPr/>
    </dgm:pt>
    <dgm:pt modelId="{1C7FF7E9-E9A4-4A1E-AE76-E84D626686A7}" type="pres">
      <dgm:prSet presAssocID="{6B21231F-7BC6-4D93-B05A-2A9D09DE7BC5}" presName="parTx" presStyleLbl="revTx" presStyleIdx="0" presStyleCnt="5">
        <dgm:presLayoutVars>
          <dgm:chMax val="0"/>
          <dgm:chPref val="0"/>
        </dgm:presLayoutVars>
      </dgm:prSet>
      <dgm:spPr/>
    </dgm:pt>
    <dgm:pt modelId="{D74674D1-E87B-42E2-9F9C-3EBCCF1CBA6A}" type="pres">
      <dgm:prSet presAssocID="{D43D5995-E77E-4C8B-B080-0234BF52D566}" presName="sibTrans" presStyleCnt="0"/>
      <dgm:spPr/>
    </dgm:pt>
    <dgm:pt modelId="{2609F68B-DFB9-4046-87EA-5C819D6D3CDF}" type="pres">
      <dgm:prSet presAssocID="{3724E03B-17A7-4C82-8627-189AF801BC6F}" presName="compNode" presStyleCnt="0"/>
      <dgm:spPr/>
    </dgm:pt>
    <dgm:pt modelId="{1CA1B53C-CEFC-4B57-BFC7-185E00EC0B3F}" type="pres">
      <dgm:prSet presAssocID="{3724E03B-17A7-4C82-8627-189AF801BC6F}" presName="bgRect" presStyleLbl="bgShp" presStyleIdx="1" presStyleCnt="5"/>
      <dgm:spPr/>
    </dgm:pt>
    <dgm:pt modelId="{A40724BB-162A-4065-B6BB-90571A33A634}" type="pres">
      <dgm:prSet presAssocID="{3724E03B-17A7-4C82-8627-189AF801BC6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CA04ACBE-080F-4762-8FF0-E1749F02FC6C}" type="pres">
      <dgm:prSet presAssocID="{3724E03B-17A7-4C82-8627-189AF801BC6F}" presName="spaceRect" presStyleCnt="0"/>
      <dgm:spPr/>
    </dgm:pt>
    <dgm:pt modelId="{09E986BC-0EB7-42B5-B879-5A850F501B9D}" type="pres">
      <dgm:prSet presAssocID="{3724E03B-17A7-4C82-8627-189AF801BC6F}" presName="parTx" presStyleLbl="revTx" presStyleIdx="1" presStyleCnt="5">
        <dgm:presLayoutVars>
          <dgm:chMax val="0"/>
          <dgm:chPref val="0"/>
        </dgm:presLayoutVars>
      </dgm:prSet>
      <dgm:spPr/>
    </dgm:pt>
    <dgm:pt modelId="{B2C289FF-D940-4546-B459-B8315C3D8EA6}" type="pres">
      <dgm:prSet presAssocID="{91486DE9-62BC-4FDE-B274-E0A52EC58600}" presName="sibTrans" presStyleCnt="0"/>
      <dgm:spPr/>
    </dgm:pt>
    <dgm:pt modelId="{8A6C90F9-C286-4640-8413-D0F62F75841B}" type="pres">
      <dgm:prSet presAssocID="{74C7C04F-5ED1-4A5F-9136-65C42AA97A0B}" presName="compNode" presStyleCnt="0"/>
      <dgm:spPr/>
    </dgm:pt>
    <dgm:pt modelId="{7F642895-3767-4FB9-BE90-B7787BBFD5CC}" type="pres">
      <dgm:prSet presAssocID="{74C7C04F-5ED1-4A5F-9136-65C42AA97A0B}" presName="bgRect" presStyleLbl="bgShp" presStyleIdx="2" presStyleCnt="5"/>
      <dgm:spPr/>
    </dgm:pt>
    <dgm:pt modelId="{06B61949-FF3A-446A-9306-B6D0AA11F850}" type="pres">
      <dgm:prSet presAssocID="{74C7C04F-5ED1-4A5F-9136-65C42AA97A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8868ACEB-1CE7-49CF-849C-5E44627682A2}" type="pres">
      <dgm:prSet presAssocID="{74C7C04F-5ED1-4A5F-9136-65C42AA97A0B}" presName="spaceRect" presStyleCnt="0"/>
      <dgm:spPr/>
    </dgm:pt>
    <dgm:pt modelId="{0222D9DD-2D76-4A51-A16A-A80D2FE199E0}" type="pres">
      <dgm:prSet presAssocID="{74C7C04F-5ED1-4A5F-9136-65C42AA97A0B}" presName="parTx" presStyleLbl="revTx" presStyleIdx="2" presStyleCnt="5">
        <dgm:presLayoutVars>
          <dgm:chMax val="0"/>
          <dgm:chPref val="0"/>
        </dgm:presLayoutVars>
      </dgm:prSet>
      <dgm:spPr/>
    </dgm:pt>
    <dgm:pt modelId="{3946FD4F-5C2D-48E5-87F3-569D9B9231FD}" type="pres">
      <dgm:prSet presAssocID="{860C98DE-8B70-4AB4-B4E9-B31D52651752}" presName="sibTrans" presStyleCnt="0"/>
      <dgm:spPr/>
    </dgm:pt>
    <dgm:pt modelId="{051FC004-A01E-4D85-85D8-58D93602A931}" type="pres">
      <dgm:prSet presAssocID="{86FA94EC-CDC5-4BE6-9E85-F1F88A45A7FC}" presName="compNode" presStyleCnt="0"/>
      <dgm:spPr/>
    </dgm:pt>
    <dgm:pt modelId="{B8851278-D2E8-4EAE-A7E8-C2FFE07F99B8}" type="pres">
      <dgm:prSet presAssocID="{86FA94EC-CDC5-4BE6-9E85-F1F88A45A7FC}" presName="bgRect" presStyleLbl="bgShp" presStyleIdx="3" presStyleCnt="5"/>
      <dgm:spPr/>
    </dgm:pt>
    <dgm:pt modelId="{8DE68729-EEB2-4EC1-83A2-22814313E6A3}" type="pres">
      <dgm:prSet presAssocID="{86FA94EC-CDC5-4BE6-9E85-F1F88A45A7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7296E698-EA48-4284-8556-3468FA80BE2A}" type="pres">
      <dgm:prSet presAssocID="{86FA94EC-CDC5-4BE6-9E85-F1F88A45A7FC}" presName="spaceRect" presStyleCnt="0"/>
      <dgm:spPr/>
    </dgm:pt>
    <dgm:pt modelId="{044E6464-8445-4D61-B0D2-D2BB87D00328}" type="pres">
      <dgm:prSet presAssocID="{86FA94EC-CDC5-4BE6-9E85-F1F88A45A7FC}" presName="parTx" presStyleLbl="revTx" presStyleIdx="3" presStyleCnt="5">
        <dgm:presLayoutVars>
          <dgm:chMax val="0"/>
          <dgm:chPref val="0"/>
        </dgm:presLayoutVars>
      </dgm:prSet>
      <dgm:spPr/>
    </dgm:pt>
    <dgm:pt modelId="{BFE0B05C-122B-4E7B-9EC5-68C98A10ADBA}" type="pres">
      <dgm:prSet presAssocID="{C68849C6-648D-486E-A28B-60648345C567}" presName="sibTrans" presStyleCnt="0"/>
      <dgm:spPr/>
    </dgm:pt>
    <dgm:pt modelId="{E661731D-2C56-4322-8A97-BC94C4670F35}" type="pres">
      <dgm:prSet presAssocID="{36CAC1F2-ACC6-4AC3-9882-A0CF8D158C6E}" presName="compNode" presStyleCnt="0"/>
      <dgm:spPr/>
    </dgm:pt>
    <dgm:pt modelId="{D68A343C-DC5A-477C-961B-47DD11FE931C}" type="pres">
      <dgm:prSet presAssocID="{36CAC1F2-ACC6-4AC3-9882-A0CF8D158C6E}" presName="bgRect" presStyleLbl="bgShp" presStyleIdx="4" presStyleCnt="5"/>
      <dgm:spPr/>
    </dgm:pt>
    <dgm:pt modelId="{7E85F392-B233-4109-A890-74F7BFBAA34E}" type="pres">
      <dgm:prSet presAssocID="{36CAC1F2-ACC6-4AC3-9882-A0CF8D158C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D14683F-3A17-441C-8AEA-3CC4DD1DCE64}" type="pres">
      <dgm:prSet presAssocID="{36CAC1F2-ACC6-4AC3-9882-A0CF8D158C6E}" presName="spaceRect" presStyleCnt="0"/>
      <dgm:spPr/>
    </dgm:pt>
    <dgm:pt modelId="{2C3691BD-2B35-48ED-A29A-FB67E6422269}" type="pres">
      <dgm:prSet presAssocID="{36CAC1F2-ACC6-4AC3-9882-A0CF8D158C6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987BA09-9F9E-4D13-9DCE-ADD63D126CF1}" srcId="{168C6F1C-25F3-417F-89B6-CCC16DF0D1E1}" destId="{74C7C04F-5ED1-4A5F-9136-65C42AA97A0B}" srcOrd="2" destOrd="0" parTransId="{26C85E37-ED81-4C31-AF57-62D937C218C5}" sibTransId="{860C98DE-8B70-4AB4-B4E9-B31D52651752}"/>
    <dgm:cxn modelId="{BAE53726-F94E-4961-BB4E-B1E7F1E0A103}" type="presOf" srcId="{74C7C04F-5ED1-4A5F-9136-65C42AA97A0B}" destId="{0222D9DD-2D76-4A51-A16A-A80D2FE199E0}" srcOrd="0" destOrd="0" presId="urn:microsoft.com/office/officeart/2018/2/layout/IconVerticalSolidList"/>
    <dgm:cxn modelId="{C082472F-56D8-4024-BB3F-8DE7C7A95296}" type="presOf" srcId="{168C6F1C-25F3-417F-89B6-CCC16DF0D1E1}" destId="{AE5A0685-C04D-4461-BDEB-C6C4FEE57C71}" srcOrd="0" destOrd="0" presId="urn:microsoft.com/office/officeart/2018/2/layout/IconVerticalSolidList"/>
    <dgm:cxn modelId="{2F0FD534-58CE-44F5-B499-A3E2BB27FADC}" type="presOf" srcId="{36CAC1F2-ACC6-4AC3-9882-A0CF8D158C6E}" destId="{2C3691BD-2B35-48ED-A29A-FB67E6422269}" srcOrd="0" destOrd="0" presId="urn:microsoft.com/office/officeart/2018/2/layout/IconVerticalSolidList"/>
    <dgm:cxn modelId="{8C31EC38-098E-4075-A3C3-7330FA164C5C}" type="presOf" srcId="{86FA94EC-CDC5-4BE6-9E85-F1F88A45A7FC}" destId="{044E6464-8445-4D61-B0D2-D2BB87D00328}" srcOrd="0" destOrd="0" presId="urn:microsoft.com/office/officeart/2018/2/layout/IconVerticalSolidList"/>
    <dgm:cxn modelId="{D7EF5C47-C55A-4A1C-BDA5-22D822C144EB}" srcId="{168C6F1C-25F3-417F-89B6-CCC16DF0D1E1}" destId="{6B21231F-7BC6-4D93-B05A-2A9D09DE7BC5}" srcOrd="0" destOrd="0" parTransId="{F564F7EE-B1E3-408A-9C85-6B7AB86167A0}" sibTransId="{D43D5995-E77E-4C8B-B080-0234BF52D566}"/>
    <dgm:cxn modelId="{640C0677-B58A-4E60-8909-58710B5C3D5D}" srcId="{168C6F1C-25F3-417F-89B6-CCC16DF0D1E1}" destId="{3724E03B-17A7-4C82-8627-189AF801BC6F}" srcOrd="1" destOrd="0" parTransId="{8F94B39D-1290-4560-8643-223939770BC9}" sibTransId="{91486DE9-62BC-4FDE-B274-E0A52EC58600}"/>
    <dgm:cxn modelId="{7F1EF3B5-2025-4DCD-854C-8C4B7CD2F93C}" type="presOf" srcId="{3724E03B-17A7-4C82-8627-189AF801BC6F}" destId="{09E986BC-0EB7-42B5-B879-5A850F501B9D}" srcOrd="0" destOrd="0" presId="urn:microsoft.com/office/officeart/2018/2/layout/IconVerticalSolidList"/>
    <dgm:cxn modelId="{4BAD23C8-EF56-4714-9323-C9A8AB5935FB}" srcId="{168C6F1C-25F3-417F-89B6-CCC16DF0D1E1}" destId="{86FA94EC-CDC5-4BE6-9E85-F1F88A45A7FC}" srcOrd="3" destOrd="0" parTransId="{28497605-B9EE-44F4-917B-3573BAFCAF94}" sibTransId="{C68849C6-648D-486E-A28B-60648345C567}"/>
    <dgm:cxn modelId="{CAAA03DE-E616-4981-A310-E6B5798E4EEE}" type="presOf" srcId="{6B21231F-7BC6-4D93-B05A-2A9D09DE7BC5}" destId="{1C7FF7E9-E9A4-4A1E-AE76-E84D626686A7}" srcOrd="0" destOrd="0" presId="urn:microsoft.com/office/officeart/2018/2/layout/IconVerticalSolidList"/>
    <dgm:cxn modelId="{E5F057DE-AC47-4CD6-B4C7-7BC4D3010FC0}" srcId="{168C6F1C-25F3-417F-89B6-CCC16DF0D1E1}" destId="{36CAC1F2-ACC6-4AC3-9882-A0CF8D158C6E}" srcOrd="4" destOrd="0" parTransId="{03FC63D3-76DA-45D7-AE28-CCD8C81CE618}" sibTransId="{1CA1B01A-199C-4942-94A5-599B73FB1369}"/>
    <dgm:cxn modelId="{2A58F7AF-F19B-4B43-B7B6-4A465BB9BAD3}" type="presParOf" srcId="{AE5A0685-C04D-4461-BDEB-C6C4FEE57C71}" destId="{A40299DE-465B-4DEB-9F3B-F432BE0B1C49}" srcOrd="0" destOrd="0" presId="urn:microsoft.com/office/officeart/2018/2/layout/IconVerticalSolidList"/>
    <dgm:cxn modelId="{B9577171-D0B2-40F2-8726-418868BC4CE9}" type="presParOf" srcId="{A40299DE-465B-4DEB-9F3B-F432BE0B1C49}" destId="{B07284BC-44C2-4C77-AAC1-3471FF8E2617}" srcOrd="0" destOrd="0" presId="urn:microsoft.com/office/officeart/2018/2/layout/IconVerticalSolidList"/>
    <dgm:cxn modelId="{F8926970-D260-4DD2-B0AD-AD5369695881}" type="presParOf" srcId="{A40299DE-465B-4DEB-9F3B-F432BE0B1C49}" destId="{600B7C5F-C338-4DC8-B2F8-B778D791AF8E}" srcOrd="1" destOrd="0" presId="urn:microsoft.com/office/officeart/2018/2/layout/IconVerticalSolidList"/>
    <dgm:cxn modelId="{F42AFB74-E1AA-4254-850F-0700CA3D6021}" type="presParOf" srcId="{A40299DE-465B-4DEB-9F3B-F432BE0B1C49}" destId="{AF7A2D26-2994-4D9C-9357-DAF11D274515}" srcOrd="2" destOrd="0" presId="urn:microsoft.com/office/officeart/2018/2/layout/IconVerticalSolidList"/>
    <dgm:cxn modelId="{CAC0C020-E191-44BF-B9DC-F798C87EC759}" type="presParOf" srcId="{A40299DE-465B-4DEB-9F3B-F432BE0B1C49}" destId="{1C7FF7E9-E9A4-4A1E-AE76-E84D626686A7}" srcOrd="3" destOrd="0" presId="urn:microsoft.com/office/officeart/2018/2/layout/IconVerticalSolidList"/>
    <dgm:cxn modelId="{71129275-27AC-4C04-906F-2796AA4713E3}" type="presParOf" srcId="{AE5A0685-C04D-4461-BDEB-C6C4FEE57C71}" destId="{D74674D1-E87B-42E2-9F9C-3EBCCF1CBA6A}" srcOrd="1" destOrd="0" presId="urn:microsoft.com/office/officeart/2018/2/layout/IconVerticalSolidList"/>
    <dgm:cxn modelId="{3B8CCE92-F44E-41CC-918F-BF9E402C8CD4}" type="presParOf" srcId="{AE5A0685-C04D-4461-BDEB-C6C4FEE57C71}" destId="{2609F68B-DFB9-4046-87EA-5C819D6D3CDF}" srcOrd="2" destOrd="0" presId="urn:microsoft.com/office/officeart/2018/2/layout/IconVerticalSolidList"/>
    <dgm:cxn modelId="{6F132F90-6CAD-436E-A90E-B9BCA3CD8B30}" type="presParOf" srcId="{2609F68B-DFB9-4046-87EA-5C819D6D3CDF}" destId="{1CA1B53C-CEFC-4B57-BFC7-185E00EC0B3F}" srcOrd="0" destOrd="0" presId="urn:microsoft.com/office/officeart/2018/2/layout/IconVerticalSolidList"/>
    <dgm:cxn modelId="{53898B84-B0AE-4093-A0BD-98F697922AA3}" type="presParOf" srcId="{2609F68B-DFB9-4046-87EA-5C819D6D3CDF}" destId="{A40724BB-162A-4065-B6BB-90571A33A634}" srcOrd="1" destOrd="0" presId="urn:microsoft.com/office/officeart/2018/2/layout/IconVerticalSolidList"/>
    <dgm:cxn modelId="{AF15C94E-54D3-42FD-9F5F-6E3ACEE7EDC6}" type="presParOf" srcId="{2609F68B-DFB9-4046-87EA-5C819D6D3CDF}" destId="{CA04ACBE-080F-4762-8FF0-E1749F02FC6C}" srcOrd="2" destOrd="0" presId="urn:microsoft.com/office/officeart/2018/2/layout/IconVerticalSolidList"/>
    <dgm:cxn modelId="{5A0540C4-194D-418C-AEE0-60D38B5378B4}" type="presParOf" srcId="{2609F68B-DFB9-4046-87EA-5C819D6D3CDF}" destId="{09E986BC-0EB7-42B5-B879-5A850F501B9D}" srcOrd="3" destOrd="0" presId="urn:microsoft.com/office/officeart/2018/2/layout/IconVerticalSolidList"/>
    <dgm:cxn modelId="{7169E848-6A42-4293-B65E-163DC7A7BE94}" type="presParOf" srcId="{AE5A0685-C04D-4461-BDEB-C6C4FEE57C71}" destId="{B2C289FF-D940-4546-B459-B8315C3D8EA6}" srcOrd="3" destOrd="0" presId="urn:microsoft.com/office/officeart/2018/2/layout/IconVerticalSolidList"/>
    <dgm:cxn modelId="{3474573C-0212-43F6-A6DF-18EE93252211}" type="presParOf" srcId="{AE5A0685-C04D-4461-BDEB-C6C4FEE57C71}" destId="{8A6C90F9-C286-4640-8413-D0F62F75841B}" srcOrd="4" destOrd="0" presId="urn:microsoft.com/office/officeart/2018/2/layout/IconVerticalSolidList"/>
    <dgm:cxn modelId="{98C3904B-9EAB-480F-8B29-075A9F511B82}" type="presParOf" srcId="{8A6C90F9-C286-4640-8413-D0F62F75841B}" destId="{7F642895-3767-4FB9-BE90-B7787BBFD5CC}" srcOrd="0" destOrd="0" presId="urn:microsoft.com/office/officeart/2018/2/layout/IconVerticalSolidList"/>
    <dgm:cxn modelId="{3214A60A-36E2-4BD1-A3CC-CB32C1856CB5}" type="presParOf" srcId="{8A6C90F9-C286-4640-8413-D0F62F75841B}" destId="{06B61949-FF3A-446A-9306-B6D0AA11F850}" srcOrd="1" destOrd="0" presId="urn:microsoft.com/office/officeart/2018/2/layout/IconVerticalSolidList"/>
    <dgm:cxn modelId="{C879D90D-C5D1-4E27-A3C1-542497E10812}" type="presParOf" srcId="{8A6C90F9-C286-4640-8413-D0F62F75841B}" destId="{8868ACEB-1CE7-49CF-849C-5E44627682A2}" srcOrd="2" destOrd="0" presId="urn:microsoft.com/office/officeart/2018/2/layout/IconVerticalSolidList"/>
    <dgm:cxn modelId="{165E8402-F50E-409E-B9F3-3C1EFD562A9F}" type="presParOf" srcId="{8A6C90F9-C286-4640-8413-D0F62F75841B}" destId="{0222D9DD-2D76-4A51-A16A-A80D2FE199E0}" srcOrd="3" destOrd="0" presId="urn:microsoft.com/office/officeart/2018/2/layout/IconVerticalSolidList"/>
    <dgm:cxn modelId="{5B91AA1D-9E67-432B-A74B-85B818A8913E}" type="presParOf" srcId="{AE5A0685-C04D-4461-BDEB-C6C4FEE57C71}" destId="{3946FD4F-5C2D-48E5-87F3-569D9B9231FD}" srcOrd="5" destOrd="0" presId="urn:microsoft.com/office/officeart/2018/2/layout/IconVerticalSolidList"/>
    <dgm:cxn modelId="{6A6EB029-10D7-4629-893A-AAFF11E03C59}" type="presParOf" srcId="{AE5A0685-C04D-4461-BDEB-C6C4FEE57C71}" destId="{051FC004-A01E-4D85-85D8-58D93602A931}" srcOrd="6" destOrd="0" presId="urn:microsoft.com/office/officeart/2018/2/layout/IconVerticalSolidList"/>
    <dgm:cxn modelId="{319DA38D-344C-4BBD-BDF0-72674D33DA17}" type="presParOf" srcId="{051FC004-A01E-4D85-85D8-58D93602A931}" destId="{B8851278-D2E8-4EAE-A7E8-C2FFE07F99B8}" srcOrd="0" destOrd="0" presId="urn:microsoft.com/office/officeart/2018/2/layout/IconVerticalSolidList"/>
    <dgm:cxn modelId="{22E50252-4660-489E-A2D4-EBEC0C3D6586}" type="presParOf" srcId="{051FC004-A01E-4D85-85D8-58D93602A931}" destId="{8DE68729-EEB2-4EC1-83A2-22814313E6A3}" srcOrd="1" destOrd="0" presId="urn:microsoft.com/office/officeart/2018/2/layout/IconVerticalSolidList"/>
    <dgm:cxn modelId="{2CF316C1-770B-46D0-8AEB-C1C4CA024ADB}" type="presParOf" srcId="{051FC004-A01E-4D85-85D8-58D93602A931}" destId="{7296E698-EA48-4284-8556-3468FA80BE2A}" srcOrd="2" destOrd="0" presId="urn:microsoft.com/office/officeart/2018/2/layout/IconVerticalSolidList"/>
    <dgm:cxn modelId="{9CDA3484-9E31-4207-AEBE-FF0950FF6FFF}" type="presParOf" srcId="{051FC004-A01E-4D85-85D8-58D93602A931}" destId="{044E6464-8445-4D61-B0D2-D2BB87D00328}" srcOrd="3" destOrd="0" presId="urn:microsoft.com/office/officeart/2018/2/layout/IconVerticalSolidList"/>
    <dgm:cxn modelId="{DD1FBE3D-42CC-43E0-8CCC-C59CA8A2113C}" type="presParOf" srcId="{AE5A0685-C04D-4461-BDEB-C6C4FEE57C71}" destId="{BFE0B05C-122B-4E7B-9EC5-68C98A10ADBA}" srcOrd="7" destOrd="0" presId="urn:microsoft.com/office/officeart/2018/2/layout/IconVerticalSolidList"/>
    <dgm:cxn modelId="{27716CE2-DB13-49DA-BAD3-B1CC4921D009}" type="presParOf" srcId="{AE5A0685-C04D-4461-BDEB-C6C4FEE57C71}" destId="{E661731D-2C56-4322-8A97-BC94C4670F35}" srcOrd="8" destOrd="0" presId="urn:microsoft.com/office/officeart/2018/2/layout/IconVerticalSolidList"/>
    <dgm:cxn modelId="{EA00851E-85EA-49E3-8876-F934952653EF}" type="presParOf" srcId="{E661731D-2C56-4322-8A97-BC94C4670F35}" destId="{D68A343C-DC5A-477C-961B-47DD11FE931C}" srcOrd="0" destOrd="0" presId="urn:microsoft.com/office/officeart/2018/2/layout/IconVerticalSolidList"/>
    <dgm:cxn modelId="{2E3F99E5-946F-4962-A842-0434B509D64C}" type="presParOf" srcId="{E661731D-2C56-4322-8A97-BC94C4670F35}" destId="{7E85F392-B233-4109-A890-74F7BFBAA34E}" srcOrd="1" destOrd="0" presId="urn:microsoft.com/office/officeart/2018/2/layout/IconVerticalSolidList"/>
    <dgm:cxn modelId="{49549688-D18A-40BB-8A10-5ED7109C839E}" type="presParOf" srcId="{E661731D-2C56-4322-8A97-BC94C4670F35}" destId="{3D14683F-3A17-441C-8AEA-3CC4DD1DCE64}" srcOrd="2" destOrd="0" presId="urn:microsoft.com/office/officeart/2018/2/layout/IconVerticalSolidList"/>
    <dgm:cxn modelId="{340B9189-AF37-47FF-A7BA-38FE350A00D1}" type="presParOf" srcId="{E661731D-2C56-4322-8A97-BC94C4670F35}" destId="{2C3691BD-2B35-48ED-A29A-FB67E64222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A2A6EF-95CE-45D3-AFD9-4AF0A68A809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4CF527-49D9-42D1-BC92-CE5CF9BA9BCA}">
      <dgm:prSet/>
      <dgm:spPr/>
      <dgm:t>
        <a:bodyPr/>
        <a:lstStyle/>
        <a:p>
          <a:r>
            <a:rPr lang="en-US" b="1"/>
            <a:t>Launch an Employee Satisfaction Survey immediately to gather updated feedback.</a:t>
          </a:r>
          <a:endParaRPr lang="en-US"/>
        </a:p>
      </dgm:t>
    </dgm:pt>
    <dgm:pt modelId="{790C3371-1F65-4705-87F4-9325D5D5C85E}" type="parTrans" cxnId="{125CF52A-CF3C-455A-BABC-5D6AC8CDED6E}">
      <dgm:prSet/>
      <dgm:spPr/>
      <dgm:t>
        <a:bodyPr/>
        <a:lstStyle/>
        <a:p>
          <a:endParaRPr lang="en-US"/>
        </a:p>
      </dgm:t>
    </dgm:pt>
    <dgm:pt modelId="{2099DDD1-84B8-46A3-B28D-C5A6B0DE7A3F}" type="sibTrans" cxnId="{125CF52A-CF3C-455A-BABC-5D6AC8CDED6E}">
      <dgm:prSet/>
      <dgm:spPr/>
      <dgm:t>
        <a:bodyPr/>
        <a:lstStyle/>
        <a:p>
          <a:endParaRPr lang="en-US"/>
        </a:p>
      </dgm:t>
    </dgm:pt>
    <dgm:pt modelId="{3904DA74-FF94-422D-B9BC-16EEAE5F5D0A}">
      <dgm:prSet/>
      <dgm:spPr/>
      <dgm:t>
        <a:bodyPr/>
        <a:lstStyle/>
        <a:p>
          <a:r>
            <a:rPr lang="en-US" b="1"/>
            <a:t>Design a Retention Strategy within 1 month targeting high-risk departments.</a:t>
          </a:r>
          <a:endParaRPr lang="en-US"/>
        </a:p>
      </dgm:t>
    </dgm:pt>
    <dgm:pt modelId="{DC31453B-CFB1-4C5E-A0C8-D8A68D3D7961}" type="parTrans" cxnId="{EBB6964B-3697-41F7-A149-ABA3F189D5C7}">
      <dgm:prSet/>
      <dgm:spPr/>
      <dgm:t>
        <a:bodyPr/>
        <a:lstStyle/>
        <a:p>
          <a:endParaRPr lang="en-US"/>
        </a:p>
      </dgm:t>
    </dgm:pt>
    <dgm:pt modelId="{803F1501-4DD9-4374-8033-624D9711A236}" type="sibTrans" cxnId="{EBB6964B-3697-41F7-A149-ABA3F189D5C7}">
      <dgm:prSet/>
      <dgm:spPr/>
      <dgm:t>
        <a:bodyPr/>
        <a:lstStyle/>
        <a:p>
          <a:endParaRPr lang="en-US"/>
        </a:p>
      </dgm:t>
    </dgm:pt>
    <dgm:pt modelId="{DD4433F1-1312-42DB-BB0D-3F0FF8AEF523}">
      <dgm:prSet/>
      <dgm:spPr/>
      <dgm:t>
        <a:bodyPr/>
        <a:lstStyle/>
        <a:p>
          <a:r>
            <a:rPr lang="en-US" b="1"/>
            <a:t>Implement Work-Life Balance Programs within 2 months to improve employee well-being.</a:t>
          </a:r>
          <a:endParaRPr lang="en-US"/>
        </a:p>
      </dgm:t>
    </dgm:pt>
    <dgm:pt modelId="{E88D1F1C-76AB-4F0F-9EB1-B24D7D6B013E}" type="parTrans" cxnId="{D1E4E23D-EA37-435F-BABC-C1FFC28CE15C}">
      <dgm:prSet/>
      <dgm:spPr/>
      <dgm:t>
        <a:bodyPr/>
        <a:lstStyle/>
        <a:p>
          <a:endParaRPr lang="en-US"/>
        </a:p>
      </dgm:t>
    </dgm:pt>
    <dgm:pt modelId="{E3C0E67F-0D7C-4CD6-AC9B-0245E45234C7}" type="sibTrans" cxnId="{D1E4E23D-EA37-435F-BABC-C1FFC28CE15C}">
      <dgm:prSet/>
      <dgm:spPr/>
      <dgm:t>
        <a:bodyPr/>
        <a:lstStyle/>
        <a:p>
          <a:endParaRPr lang="en-US"/>
        </a:p>
      </dgm:t>
    </dgm:pt>
    <dgm:pt modelId="{21F06108-1BA9-45FA-BD07-AF5591E94E15}">
      <dgm:prSet/>
      <dgm:spPr/>
      <dgm:t>
        <a:bodyPr/>
        <a:lstStyle/>
        <a:p>
          <a:r>
            <a:rPr lang="en-US" b="1"/>
            <a:t>Develop a Predictive Attrition Model within 3 months to identify employees at risk of leaving.</a:t>
          </a:r>
          <a:endParaRPr lang="en-US"/>
        </a:p>
      </dgm:t>
    </dgm:pt>
    <dgm:pt modelId="{F37C1352-4A68-454B-9ACA-B4F231D6A104}" type="parTrans" cxnId="{4562D078-9CA7-43FF-9582-BAB8921C16F1}">
      <dgm:prSet/>
      <dgm:spPr/>
      <dgm:t>
        <a:bodyPr/>
        <a:lstStyle/>
        <a:p>
          <a:endParaRPr lang="en-US"/>
        </a:p>
      </dgm:t>
    </dgm:pt>
    <dgm:pt modelId="{BCB7DD6F-5CA9-4C1C-A900-8ACA6BEF6BBB}" type="sibTrans" cxnId="{4562D078-9CA7-43FF-9582-BAB8921C16F1}">
      <dgm:prSet/>
      <dgm:spPr/>
      <dgm:t>
        <a:bodyPr/>
        <a:lstStyle/>
        <a:p>
          <a:endParaRPr lang="en-US"/>
        </a:p>
      </dgm:t>
    </dgm:pt>
    <dgm:pt modelId="{7C98BB8E-D607-4B32-96C9-67946E048AC4}">
      <dgm:prSet/>
      <dgm:spPr/>
      <dgm:t>
        <a:bodyPr/>
        <a:lstStyle/>
        <a:p>
          <a:r>
            <a:rPr lang="en-US" b="1"/>
            <a:t>Continuously Monitor and Review KPIs to track progress and adjust strategies as needed</a:t>
          </a:r>
          <a:endParaRPr lang="en-US"/>
        </a:p>
      </dgm:t>
    </dgm:pt>
    <dgm:pt modelId="{3373D2F3-ED26-4D40-958A-E200E27CEE66}" type="parTrans" cxnId="{A7CE8FD0-58EB-4C1F-9ABD-D448C5DDF08C}">
      <dgm:prSet/>
      <dgm:spPr/>
      <dgm:t>
        <a:bodyPr/>
        <a:lstStyle/>
        <a:p>
          <a:endParaRPr lang="en-US"/>
        </a:p>
      </dgm:t>
    </dgm:pt>
    <dgm:pt modelId="{772DA77B-D860-47F1-B7D0-AA60F01DB4B4}" type="sibTrans" cxnId="{A7CE8FD0-58EB-4C1F-9ABD-D448C5DDF08C}">
      <dgm:prSet/>
      <dgm:spPr/>
      <dgm:t>
        <a:bodyPr/>
        <a:lstStyle/>
        <a:p>
          <a:endParaRPr lang="en-US"/>
        </a:p>
      </dgm:t>
    </dgm:pt>
    <dgm:pt modelId="{7C8F4913-4A65-46E3-ABB0-8A967EB49661}" type="pres">
      <dgm:prSet presAssocID="{D9A2A6EF-95CE-45D3-AFD9-4AF0A68A8094}" presName="Name0" presStyleCnt="0">
        <dgm:presLayoutVars>
          <dgm:dir/>
          <dgm:resizeHandles val="exact"/>
        </dgm:presLayoutVars>
      </dgm:prSet>
      <dgm:spPr/>
    </dgm:pt>
    <dgm:pt modelId="{034FB07B-15C0-44B2-BB4E-B39882FF69A5}" type="pres">
      <dgm:prSet presAssocID="{C24CF527-49D9-42D1-BC92-CE5CF9BA9BCA}" presName="node" presStyleLbl="node1" presStyleIdx="0" presStyleCnt="5">
        <dgm:presLayoutVars>
          <dgm:bulletEnabled val="1"/>
        </dgm:presLayoutVars>
      </dgm:prSet>
      <dgm:spPr/>
    </dgm:pt>
    <dgm:pt modelId="{85463294-EA3F-4D01-A22D-D865A011809D}" type="pres">
      <dgm:prSet presAssocID="{2099DDD1-84B8-46A3-B28D-C5A6B0DE7A3F}" presName="sibTrans" presStyleLbl="sibTrans1D1" presStyleIdx="0" presStyleCnt="4"/>
      <dgm:spPr/>
    </dgm:pt>
    <dgm:pt modelId="{08709F60-128B-46AD-BAE2-23FA6E49181D}" type="pres">
      <dgm:prSet presAssocID="{2099DDD1-84B8-46A3-B28D-C5A6B0DE7A3F}" presName="connectorText" presStyleLbl="sibTrans1D1" presStyleIdx="0" presStyleCnt="4"/>
      <dgm:spPr/>
    </dgm:pt>
    <dgm:pt modelId="{1BA4E047-44C5-4B42-B6EB-B760AFF40D25}" type="pres">
      <dgm:prSet presAssocID="{3904DA74-FF94-422D-B9BC-16EEAE5F5D0A}" presName="node" presStyleLbl="node1" presStyleIdx="1" presStyleCnt="5">
        <dgm:presLayoutVars>
          <dgm:bulletEnabled val="1"/>
        </dgm:presLayoutVars>
      </dgm:prSet>
      <dgm:spPr/>
    </dgm:pt>
    <dgm:pt modelId="{F5C2525E-1E3B-4EFB-9539-F886A3D280CC}" type="pres">
      <dgm:prSet presAssocID="{803F1501-4DD9-4374-8033-624D9711A236}" presName="sibTrans" presStyleLbl="sibTrans1D1" presStyleIdx="1" presStyleCnt="4"/>
      <dgm:spPr/>
    </dgm:pt>
    <dgm:pt modelId="{94E076EA-19E8-4D6B-B6C3-119D14417B60}" type="pres">
      <dgm:prSet presAssocID="{803F1501-4DD9-4374-8033-624D9711A236}" presName="connectorText" presStyleLbl="sibTrans1D1" presStyleIdx="1" presStyleCnt="4"/>
      <dgm:spPr/>
    </dgm:pt>
    <dgm:pt modelId="{61F9627B-609E-44AA-AABB-0A53B24590D7}" type="pres">
      <dgm:prSet presAssocID="{DD4433F1-1312-42DB-BB0D-3F0FF8AEF523}" presName="node" presStyleLbl="node1" presStyleIdx="2" presStyleCnt="5">
        <dgm:presLayoutVars>
          <dgm:bulletEnabled val="1"/>
        </dgm:presLayoutVars>
      </dgm:prSet>
      <dgm:spPr/>
    </dgm:pt>
    <dgm:pt modelId="{7C32757F-085F-406F-922D-8A0477FA92FB}" type="pres">
      <dgm:prSet presAssocID="{E3C0E67F-0D7C-4CD6-AC9B-0245E45234C7}" presName="sibTrans" presStyleLbl="sibTrans1D1" presStyleIdx="2" presStyleCnt="4"/>
      <dgm:spPr/>
    </dgm:pt>
    <dgm:pt modelId="{F5A43120-743C-4C6E-A427-F2DBDDCD6740}" type="pres">
      <dgm:prSet presAssocID="{E3C0E67F-0D7C-4CD6-AC9B-0245E45234C7}" presName="connectorText" presStyleLbl="sibTrans1D1" presStyleIdx="2" presStyleCnt="4"/>
      <dgm:spPr/>
    </dgm:pt>
    <dgm:pt modelId="{A52F1851-01CF-4F27-BF10-940A38A62169}" type="pres">
      <dgm:prSet presAssocID="{21F06108-1BA9-45FA-BD07-AF5591E94E15}" presName="node" presStyleLbl="node1" presStyleIdx="3" presStyleCnt="5">
        <dgm:presLayoutVars>
          <dgm:bulletEnabled val="1"/>
        </dgm:presLayoutVars>
      </dgm:prSet>
      <dgm:spPr/>
    </dgm:pt>
    <dgm:pt modelId="{69C9E18C-577E-4B99-9AF7-29CE08E2DECE}" type="pres">
      <dgm:prSet presAssocID="{BCB7DD6F-5CA9-4C1C-A900-8ACA6BEF6BBB}" presName="sibTrans" presStyleLbl="sibTrans1D1" presStyleIdx="3" presStyleCnt="4"/>
      <dgm:spPr/>
    </dgm:pt>
    <dgm:pt modelId="{3147B26C-B774-4336-AD29-F3069FFC95B5}" type="pres">
      <dgm:prSet presAssocID="{BCB7DD6F-5CA9-4C1C-A900-8ACA6BEF6BBB}" presName="connectorText" presStyleLbl="sibTrans1D1" presStyleIdx="3" presStyleCnt="4"/>
      <dgm:spPr/>
    </dgm:pt>
    <dgm:pt modelId="{C778BDBA-B429-4F5D-B379-8F2F7DB738B1}" type="pres">
      <dgm:prSet presAssocID="{7C98BB8E-D607-4B32-96C9-67946E048AC4}" presName="node" presStyleLbl="node1" presStyleIdx="4" presStyleCnt="5">
        <dgm:presLayoutVars>
          <dgm:bulletEnabled val="1"/>
        </dgm:presLayoutVars>
      </dgm:prSet>
      <dgm:spPr/>
    </dgm:pt>
  </dgm:ptLst>
  <dgm:cxnLst>
    <dgm:cxn modelId="{95DD810B-0D69-4FDF-BEC1-4C9079E1DFC4}" type="presOf" srcId="{D9A2A6EF-95CE-45D3-AFD9-4AF0A68A8094}" destId="{7C8F4913-4A65-46E3-ABB0-8A967EB49661}" srcOrd="0" destOrd="0" presId="urn:microsoft.com/office/officeart/2016/7/layout/RepeatingBendingProcessNew"/>
    <dgm:cxn modelId="{B5D4140F-AEB2-4433-A399-F45E693D0E22}" type="presOf" srcId="{7C98BB8E-D607-4B32-96C9-67946E048AC4}" destId="{C778BDBA-B429-4F5D-B379-8F2F7DB738B1}" srcOrd="0" destOrd="0" presId="urn:microsoft.com/office/officeart/2016/7/layout/RepeatingBendingProcessNew"/>
    <dgm:cxn modelId="{0910EC23-C494-417B-A5F0-A8C293A57C19}" type="presOf" srcId="{DD4433F1-1312-42DB-BB0D-3F0FF8AEF523}" destId="{61F9627B-609E-44AA-AABB-0A53B24590D7}" srcOrd="0" destOrd="0" presId="urn:microsoft.com/office/officeart/2016/7/layout/RepeatingBendingProcessNew"/>
    <dgm:cxn modelId="{125CF52A-CF3C-455A-BABC-5D6AC8CDED6E}" srcId="{D9A2A6EF-95CE-45D3-AFD9-4AF0A68A8094}" destId="{C24CF527-49D9-42D1-BC92-CE5CF9BA9BCA}" srcOrd="0" destOrd="0" parTransId="{790C3371-1F65-4705-87F4-9325D5D5C85E}" sibTransId="{2099DDD1-84B8-46A3-B28D-C5A6B0DE7A3F}"/>
    <dgm:cxn modelId="{03480639-5BA4-4AAF-B90E-B11DE8260E2B}" type="presOf" srcId="{BCB7DD6F-5CA9-4C1C-A900-8ACA6BEF6BBB}" destId="{69C9E18C-577E-4B99-9AF7-29CE08E2DECE}" srcOrd="0" destOrd="0" presId="urn:microsoft.com/office/officeart/2016/7/layout/RepeatingBendingProcessNew"/>
    <dgm:cxn modelId="{D1E4E23D-EA37-435F-BABC-C1FFC28CE15C}" srcId="{D9A2A6EF-95CE-45D3-AFD9-4AF0A68A8094}" destId="{DD4433F1-1312-42DB-BB0D-3F0FF8AEF523}" srcOrd="2" destOrd="0" parTransId="{E88D1F1C-76AB-4F0F-9EB1-B24D7D6B013E}" sibTransId="{E3C0E67F-0D7C-4CD6-AC9B-0245E45234C7}"/>
    <dgm:cxn modelId="{B35E855D-2048-4597-A238-33DC369FA3BF}" type="presOf" srcId="{803F1501-4DD9-4374-8033-624D9711A236}" destId="{F5C2525E-1E3B-4EFB-9539-F886A3D280CC}" srcOrd="0" destOrd="0" presId="urn:microsoft.com/office/officeart/2016/7/layout/RepeatingBendingProcessNew"/>
    <dgm:cxn modelId="{27D3A56A-14AE-428A-B592-11F097FD9AB1}" type="presOf" srcId="{2099DDD1-84B8-46A3-B28D-C5A6B0DE7A3F}" destId="{08709F60-128B-46AD-BAE2-23FA6E49181D}" srcOrd="1" destOrd="0" presId="urn:microsoft.com/office/officeart/2016/7/layout/RepeatingBendingProcessNew"/>
    <dgm:cxn modelId="{EBB6964B-3697-41F7-A149-ABA3F189D5C7}" srcId="{D9A2A6EF-95CE-45D3-AFD9-4AF0A68A8094}" destId="{3904DA74-FF94-422D-B9BC-16EEAE5F5D0A}" srcOrd="1" destOrd="0" parTransId="{DC31453B-CFB1-4C5E-A0C8-D8A68D3D7961}" sibTransId="{803F1501-4DD9-4374-8033-624D9711A236}"/>
    <dgm:cxn modelId="{D5D1334D-B272-4FC6-BA38-A5BB48A4E921}" type="presOf" srcId="{3904DA74-FF94-422D-B9BC-16EEAE5F5D0A}" destId="{1BA4E047-44C5-4B42-B6EB-B760AFF40D25}" srcOrd="0" destOrd="0" presId="urn:microsoft.com/office/officeart/2016/7/layout/RepeatingBendingProcessNew"/>
    <dgm:cxn modelId="{4562D078-9CA7-43FF-9582-BAB8921C16F1}" srcId="{D9A2A6EF-95CE-45D3-AFD9-4AF0A68A8094}" destId="{21F06108-1BA9-45FA-BD07-AF5591E94E15}" srcOrd="3" destOrd="0" parTransId="{F37C1352-4A68-454B-9ACA-B4F231D6A104}" sibTransId="{BCB7DD6F-5CA9-4C1C-A900-8ACA6BEF6BBB}"/>
    <dgm:cxn modelId="{F3885E7E-F212-4673-9844-92E4208A21DA}" type="presOf" srcId="{E3C0E67F-0D7C-4CD6-AC9B-0245E45234C7}" destId="{F5A43120-743C-4C6E-A427-F2DBDDCD6740}" srcOrd="1" destOrd="0" presId="urn:microsoft.com/office/officeart/2016/7/layout/RepeatingBendingProcessNew"/>
    <dgm:cxn modelId="{5D38E0A0-C23C-4EE7-965A-8722C64EDE3A}" type="presOf" srcId="{BCB7DD6F-5CA9-4C1C-A900-8ACA6BEF6BBB}" destId="{3147B26C-B774-4336-AD29-F3069FFC95B5}" srcOrd="1" destOrd="0" presId="urn:microsoft.com/office/officeart/2016/7/layout/RepeatingBendingProcessNew"/>
    <dgm:cxn modelId="{2B3302AB-AC45-4225-8BEB-F501449AC13F}" type="presOf" srcId="{803F1501-4DD9-4374-8033-624D9711A236}" destId="{94E076EA-19E8-4D6B-B6C3-119D14417B60}" srcOrd="1" destOrd="0" presId="urn:microsoft.com/office/officeart/2016/7/layout/RepeatingBendingProcessNew"/>
    <dgm:cxn modelId="{855C6DB3-9624-4147-9CA4-3786E50B1C34}" type="presOf" srcId="{2099DDD1-84B8-46A3-B28D-C5A6B0DE7A3F}" destId="{85463294-EA3F-4D01-A22D-D865A011809D}" srcOrd="0" destOrd="0" presId="urn:microsoft.com/office/officeart/2016/7/layout/RepeatingBendingProcessNew"/>
    <dgm:cxn modelId="{BF341BC9-52F1-438E-B11F-12B0E278C369}" type="presOf" srcId="{C24CF527-49D9-42D1-BC92-CE5CF9BA9BCA}" destId="{034FB07B-15C0-44B2-BB4E-B39882FF69A5}" srcOrd="0" destOrd="0" presId="urn:microsoft.com/office/officeart/2016/7/layout/RepeatingBendingProcessNew"/>
    <dgm:cxn modelId="{A7CE8FD0-58EB-4C1F-9ABD-D448C5DDF08C}" srcId="{D9A2A6EF-95CE-45D3-AFD9-4AF0A68A8094}" destId="{7C98BB8E-D607-4B32-96C9-67946E048AC4}" srcOrd="4" destOrd="0" parTransId="{3373D2F3-ED26-4D40-958A-E200E27CEE66}" sibTransId="{772DA77B-D860-47F1-B7D0-AA60F01DB4B4}"/>
    <dgm:cxn modelId="{FCC6F4DB-1620-44F2-9423-BF0364CDCA28}" type="presOf" srcId="{21F06108-1BA9-45FA-BD07-AF5591E94E15}" destId="{A52F1851-01CF-4F27-BF10-940A38A62169}" srcOrd="0" destOrd="0" presId="urn:microsoft.com/office/officeart/2016/7/layout/RepeatingBendingProcessNew"/>
    <dgm:cxn modelId="{905CEEE3-2346-41A2-A283-3F0F46DDD5D6}" type="presOf" srcId="{E3C0E67F-0D7C-4CD6-AC9B-0245E45234C7}" destId="{7C32757F-085F-406F-922D-8A0477FA92FB}" srcOrd="0" destOrd="0" presId="urn:microsoft.com/office/officeart/2016/7/layout/RepeatingBendingProcessNew"/>
    <dgm:cxn modelId="{BFB28919-0F1E-4A75-8539-70CFCC421F84}" type="presParOf" srcId="{7C8F4913-4A65-46E3-ABB0-8A967EB49661}" destId="{034FB07B-15C0-44B2-BB4E-B39882FF69A5}" srcOrd="0" destOrd="0" presId="urn:microsoft.com/office/officeart/2016/7/layout/RepeatingBendingProcessNew"/>
    <dgm:cxn modelId="{33C100F9-0C7B-4393-AA4A-665DD5F717B1}" type="presParOf" srcId="{7C8F4913-4A65-46E3-ABB0-8A967EB49661}" destId="{85463294-EA3F-4D01-A22D-D865A011809D}" srcOrd="1" destOrd="0" presId="urn:microsoft.com/office/officeart/2016/7/layout/RepeatingBendingProcessNew"/>
    <dgm:cxn modelId="{30080C45-B417-415A-BB27-9518AB808938}" type="presParOf" srcId="{85463294-EA3F-4D01-A22D-D865A011809D}" destId="{08709F60-128B-46AD-BAE2-23FA6E49181D}" srcOrd="0" destOrd="0" presId="urn:microsoft.com/office/officeart/2016/7/layout/RepeatingBendingProcessNew"/>
    <dgm:cxn modelId="{A6985BE0-83F9-4E76-9541-C466D2CEAE2F}" type="presParOf" srcId="{7C8F4913-4A65-46E3-ABB0-8A967EB49661}" destId="{1BA4E047-44C5-4B42-B6EB-B760AFF40D25}" srcOrd="2" destOrd="0" presId="urn:microsoft.com/office/officeart/2016/7/layout/RepeatingBendingProcessNew"/>
    <dgm:cxn modelId="{8C0E782F-DB86-4DE1-88F6-6BA1C85E8EF4}" type="presParOf" srcId="{7C8F4913-4A65-46E3-ABB0-8A967EB49661}" destId="{F5C2525E-1E3B-4EFB-9539-F886A3D280CC}" srcOrd="3" destOrd="0" presId="urn:microsoft.com/office/officeart/2016/7/layout/RepeatingBendingProcessNew"/>
    <dgm:cxn modelId="{7CAA2D2D-F5F2-48E4-A4EE-9CE9D876EFC0}" type="presParOf" srcId="{F5C2525E-1E3B-4EFB-9539-F886A3D280CC}" destId="{94E076EA-19E8-4D6B-B6C3-119D14417B60}" srcOrd="0" destOrd="0" presId="urn:microsoft.com/office/officeart/2016/7/layout/RepeatingBendingProcessNew"/>
    <dgm:cxn modelId="{1A379C97-E16F-4DFA-800E-C82272C231E3}" type="presParOf" srcId="{7C8F4913-4A65-46E3-ABB0-8A967EB49661}" destId="{61F9627B-609E-44AA-AABB-0A53B24590D7}" srcOrd="4" destOrd="0" presId="urn:microsoft.com/office/officeart/2016/7/layout/RepeatingBendingProcessNew"/>
    <dgm:cxn modelId="{1C0C27B0-ADD6-4174-B79D-E6A094E5CA2E}" type="presParOf" srcId="{7C8F4913-4A65-46E3-ABB0-8A967EB49661}" destId="{7C32757F-085F-406F-922D-8A0477FA92FB}" srcOrd="5" destOrd="0" presId="urn:microsoft.com/office/officeart/2016/7/layout/RepeatingBendingProcessNew"/>
    <dgm:cxn modelId="{C08DCF59-8BDE-4C82-B35E-124E6367C3A8}" type="presParOf" srcId="{7C32757F-085F-406F-922D-8A0477FA92FB}" destId="{F5A43120-743C-4C6E-A427-F2DBDDCD6740}" srcOrd="0" destOrd="0" presId="urn:microsoft.com/office/officeart/2016/7/layout/RepeatingBendingProcessNew"/>
    <dgm:cxn modelId="{FD62808C-412D-4EC3-95B3-5A735159D352}" type="presParOf" srcId="{7C8F4913-4A65-46E3-ABB0-8A967EB49661}" destId="{A52F1851-01CF-4F27-BF10-940A38A62169}" srcOrd="6" destOrd="0" presId="urn:microsoft.com/office/officeart/2016/7/layout/RepeatingBendingProcessNew"/>
    <dgm:cxn modelId="{72C0C558-FAAA-45CD-BB07-6B95820F7F9B}" type="presParOf" srcId="{7C8F4913-4A65-46E3-ABB0-8A967EB49661}" destId="{69C9E18C-577E-4B99-9AF7-29CE08E2DECE}" srcOrd="7" destOrd="0" presId="urn:microsoft.com/office/officeart/2016/7/layout/RepeatingBendingProcessNew"/>
    <dgm:cxn modelId="{22A56812-4FE3-4799-9B94-D77519D4026B}" type="presParOf" srcId="{69C9E18C-577E-4B99-9AF7-29CE08E2DECE}" destId="{3147B26C-B774-4336-AD29-F3069FFC95B5}" srcOrd="0" destOrd="0" presId="urn:microsoft.com/office/officeart/2016/7/layout/RepeatingBendingProcessNew"/>
    <dgm:cxn modelId="{CF735286-5EEF-44D0-A8E8-086054E96D30}" type="presParOf" srcId="{7C8F4913-4A65-46E3-ABB0-8A967EB49661}" destId="{C778BDBA-B429-4F5D-B379-8F2F7DB738B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A985C-8E00-4FB9-84A6-D463998CEC13}">
      <dsp:nvSpPr>
        <dsp:cNvPr id="0" name=""/>
        <dsp:cNvSpPr/>
      </dsp:nvSpPr>
      <dsp:spPr>
        <a:xfrm>
          <a:off x="429250" y="1355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Ahmed Esmail</a:t>
          </a:r>
        </a:p>
      </dsp:txBody>
      <dsp:txXfrm>
        <a:off x="429250" y="1355"/>
        <a:ext cx="2094904" cy="1256942"/>
      </dsp:txXfrm>
    </dsp:sp>
    <dsp:sp modelId="{2D1CC290-2BFF-4BC2-AB47-E367DD5736A6}">
      <dsp:nvSpPr>
        <dsp:cNvPr id="0" name=""/>
        <dsp:cNvSpPr/>
      </dsp:nvSpPr>
      <dsp:spPr>
        <a:xfrm>
          <a:off x="2733645" y="1355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Adel Ragab</a:t>
          </a:r>
        </a:p>
      </dsp:txBody>
      <dsp:txXfrm>
        <a:off x="2733645" y="1355"/>
        <a:ext cx="2094904" cy="1256942"/>
      </dsp:txXfrm>
    </dsp:sp>
    <dsp:sp modelId="{1E1F6C00-0C17-4990-9C37-CB93F88C00C2}">
      <dsp:nvSpPr>
        <dsp:cNvPr id="0" name=""/>
        <dsp:cNvSpPr/>
      </dsp:nvSpPr>
      <dsp:spPr>
        <a:xfrm>
          <a:off x="429250" y="1467788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Sara Mohamed</a:t>
          </a:r>
        </a:p>
      </dsp:txBody>
      <dsp:txXfrm>
        <a:off x="429250" y="1467788"/>
        <a:ext cx="2094904" cy="1256942"/>
      </dsp:txXfrm>
    </dsp:sp>
    <dsp:sp modelId="{70E31DC7-894B-4742-9FAA-E64663AE7732}">
      <dsp:nvSpPr>
        <dsp:cNvPr id="0" name=""/>
        <dsp:cNvSpPr/>
      </dsp:nvSpPr>
      <dsp:spPr>
        <a:xfrm>
          <a:off x="2733645" y="1467788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Mohab </a:t>
          </a:r>
          <a:r>
            <a:rPr lang="en-US" sz="3100" b="1" kern="1200" dirty="0" err="1"/>
            <a:t>Medany</a:t>
          </a:r>
          <a:endParaRPr lang="en-US" sz="3100" b="1" kern="1200" dirty="0"/>
        </a:p>
      </dsp:txBody>
      <dsp:txXfrm>
        <a:off x="2733645" y="1467788"/>
        <a:ext cx="2094904" cy="1256942"/>
      </dsp:txXfrm>
    </dsp:sp>
    <dsp:sp modelId="{A41712D9-7DB1-453B-8160-309DAB52B7BE}">
      <dsp:nvSpPr>
        <dsp:cNvPr id="0" name=""/>
        <dsp:cNvSpPr/>
      </dsp:nvSpPr>
      <dsp:spPr>
        <a:xfrm>
          <a:off x="429250" y="2934221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Karim Shafie</a:t>
          </a:r>
        </a:p>
      </dsp:txBody>
      <dsp:txXfrm>
        <a:off x="429250" y="2934221"/>
        <a:ext cx="2094904" cy="1256942"/>
      </dsp:txXfrm>
    </dsp:sp>
    <dsp:sp modelId="{E8F64638-2FBD-49E1-9773-E7CA9B467D7B}">
      <dsp:nvSpPr>
        <dsp:cNvPr id="0" name=""/>
        <dsp:cNvSpPr/>
      </dsp:nvSpPr>
      <dsp:spPr>
        <a:xfrm>
          <a:off x="2733645" y="2934221"/>
          <a:ext cx="2094904" cy="1256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Salma Saeed</a:t>
          </a:r>
        </a:p>
      </dsp:txBody>
      <dsp:txXfrm>
        <a:off x="2733645" y="2934221"/>
        <a:ext cx="2094904" cy="1256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F3CF8-23E6-421B-A3EF-D324A97DC80B}">
      <dsp:nvSpPr>
        <dsp:cNvPr id="0" name=""/>
        <dsp:cNvSpPr/>
      </dsp:nvSpPr>
      <dsp:spPr>
        <a:xfrm>
          <a:off x="0" y="444"/>
          <a:ext cx="453089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D5E29E-59E3-4562-905E-9D685D83A77D}">
      <dsp:nvSpPr>
        <dsp:cNvPr id="0" name=""/>
        <dsp:cNvSpPr/>
      </dsp:nvSpPr>
      <dsp:spPr>
        <a:xfrm>
          <a:off x="0" y="444"/>
          <a:ext cx="4530898" cy="72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4">
                  <a:lumMod val="50000"/>
                </a:schemeClr>
              </a:solidFill>
            </a:rPr>
            <a:t>Records: </a:t>
          </a:r>
          <a:r>
            <a:rPr lang="en-US" sz="2400" kern="1200" dirty="0"/>
            <a:t>1,470 employees</a:t>
          </a:r>
        </a:p>
      </dsp:txBody>
      <dsp:txXfrm>
        <a:off x="0" y="444"/>
        <a:ext cx="4530898" cy="727712"/>
      </dsp:txXfrm>
    </dsp:sp>
    <dsp:sp modelId="{C8EDD23B-D56B-47A3-A3AF-E5594AD188E5}">
      <dsp:nvSpPr>
        <dsp:cNvPr id="0" name=""/>
        <dsp:cNvSpPr/>
      </dsp:nvSpPr>
      <dsp:spPr>
        <a:xfrm>
          <a:off x="0" y="728156"/>
          <a:ext cx="453089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5FEEF-FB8C-4C2B-8038-905343146861}">
      <dsp:nvSpPr>
        <dsp:cNvPr id="0" name=""/>
        <dsp:cNvSpPr/>
      </dsp:nvSpPr>
      <dsp:spPr>
        <a:xfrm>
          <a:off x="0" y="728156"/>
          <a:ext cx="4530898" cy="72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Variables: </a:t>
          </a:r>
          <a:r>
            <a:rPr lang="en-US" sz="2100" kern="1200" dirty="0"/>
            <a:t>Demographics, Education, Salary, etc.</a:t>
          </a:r>
        </a:p>
      </dsp:txBody>
      <dsp:txXfrm>
        <a:off x="0" y="728156"/>
        <a:ext cx="4530898" cy="727712"/>
      </dsp:txXfrm>
    </dsp:sp>
    <dsp:sp modelId="{9466E7AA-7555-408E-9395-8B1747BB383B}">
      <dsp:nvSpPr>
        <dsp:cNvPr id="0" name=""/>
        <dsp:cNvSpPr/>
      </dsp:nvSpPr>
      <dsp:spPr>
        <a:xfrm>
          <a:off x="0" y="1455868"/>
          <a:ext cx="453089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0C064E-53D5-46BA-B38E-F464BE2A77EA}">
      <dsp:nvSpPr>
        <dsp:cNvPr id="0" name=""/>
        <dsp:cNvSpPr/>
      </dsp:nvSpPr>
      <dsp:spPr>
        <a:xfrm>
          <a:off x="0" y="1455868"/>
          <a:ext cx="4530898" cy="72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Data Types: </a:t>
          </a:r>
          <a:r>
            <a:rPr lang="en-US" sz="2100" kern="1200" dirty="0"/>
            <a:t>Numerical, Categorical, Ordinal</a:t>
          </a:r>
        </a:p>
      </dsp:txBody>
      <dsp:txXfrm>
        <a:off x="0" y="1455868"/>
        <a:ext cx="4530898" cy="727712"/>
      </dsp:txXfrm>
    </dsp:sp>
    <dsp:sp modelId="{1CC34346-6171-4080-BA32-6B13FF8A509F}">
      <dsp:nvSpPr>
        <dsp:cNvPr id="0" name=""/>
        <dsp:cNvSpPr/>
      </dsp:nvSpPr>
      <dsp:spPr>
        <a:xfrm>
          <a:off x="0" y="2183581"/>
          <a:ext cx="453089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CFEA2-16CF-4B4C-A826-A1D8F0411316}">
      <dsp:nvSpPr>
        <dsp:cNvPr id="0" name=""/>
        <dsp:cNvSpPr/>
      </dsp:nvSpPr>
      <dsp:spPr>
        <a:xfrm>
          <a:off x="0" y="2183581"/>
          <a:ext cx="4530898" cy="72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Issues: </a:t>
          </a:r>
          <a:r>
            <a:rPr lang="en-US" sz="2100" kern="1200" dirty="0"/>
            <a:t>Missing values, duplicates, inconsistent entries</a:t>
          </a:r>
        </a:p>
      </dsp:txBody>
      <dsp:txXfrm>
        <a:off x="0" y="2183581"/>
        <a:ext cx="4530898" cy="727712"/>
      </dsp:txXfrm>
    </dsp:sp>
    <dsp:sp modelId="{F584F450-8E45-4EC7-87D6-49EBE8FF9BBB}">
      <dsp:nvSpPr>
        <dsp:cNvPr id="0" name=""/>
        <dsp:cNvSpPr/>
      </dsp:nvSpPr>
      <dsp:spPr>
        <a:xfrm>
          <a:off x="0" y="2911293"/>
          <a:ext cx="453089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59E815-D805-40EF-8AB6-5BC93885021F}">
      <dsp:nvSpPr>
        <dsp:cNvPr id="0" name=""/>
        <dsp:cNvSpPr/>
      </dsp:nvSpPr>
      <dsp:spPr>
        <a:xfrm>
          <a:off x="0" y="2911293"/>
          <a:ext cx="4530898" cy="72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AEEF">
                  <a:lumMod val="50000"/>
                </a:srgbClr>
              </a:solidFill>
              <a:latin typeface="Arial "/>
              <a:ea typeface="+mn-ea"/>
              <a:cs typeface="+mn-cs"/>
            </a:rPr>
            <a:t>Solutions: </a:t>
          </a:r>
          <a:r>
            <a:rPr lang="en-US" sz="2100" kern="1200" dirty="0"/>
            <a:t>Cleaned &amp; standardized for analysis.</a:t>
          </a:r>
        </a:p>
      </dsp:txBody>
      <dsp:txXfrm>
        <a:off x="0" y="2911293"/>
        <a:ext cx="4530898" cy="727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C2EB-0967-4B4D-8D37-A26832654C7C}">
      <dsp:nvSpPr>
        <dsp:cNvPr id="0" name=""/>
        <dsp:cNvSpPr/>
      </dsp:nvSpPr>
      <dsp:spPr>
        <a:xfrm>
          <a:off x="2078685" y="439049"/>
          <a:ext cx="339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32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9100" y="482919"/>
        <a:ext cx="18496" cy="3699"/>
      </dsp:txXfrm>
    </dsp:sp>
    <dsp:sp modelId="{36F78338-17BA-4236-82D6-557A69DBE58E}">
      <dsp:nvSpPr>
        <dsp:cNvPr id="0" name=""/>
        <dsp:cNvSpPr/>
      </dsp:nvSpPr>
      <dsp:spPr>
        <a:xfrm>
          <a:off x="472104" y="2255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Attrition rate: 16%</a:t>
          </a:r>
        </a:p>
      </dsp:txBody>
      <dsp:txXfrm>
        <a:off x="472104" y="2255"/>
        <a:ext cx="1608380" cy="965028"/>
      </dsp:txXfrm>
    </dsp:sp>
    <dsp:sp modelId="{8A1D9126-A63A-46A8-83B1-D4B14B61BE68}">
      <dsp:nvSpPr>
        <dsp:cNvPr id="0" name=""/>
        <dsp:cNvSpPr/>
      </dsp:nvSpPr>
      <dsp:spPr>
        <a:xfrm>
          <a:off x="1276295" y="965483"/>
          <a:ext cx="1978307" cy="339327"/>
        </a:xfrm>
        <a:custGeom>
          <a:avLst/>
          <a:gdLst/>
          <a:ahLst/>
          <a:cxnLst/>
          <a:rect l="0" t="0" r="0" b="0"/>
          <a:pathLst>
            <a:path>
              <a:moveTo>
                <a:pt x="1978307" y="0"/>
              </a:moveTo>
              <a:lnTo>
                <a:pt x="1978307" y="186763"/>
              </a:lnTo>
              <a:lnTo>
                <a:pt x="0" y="186763"/>
              </a:lnTo>
              <a:lnTo>
                <a:pt x="0" y="339327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5134" y="1133297"/>
        <a:ext cx="100629" cy="3699"/>
      </dsp:txXfrm>
    </dsp:sp>
    <dsp:sp modelId="{E34DC6B8-DE7F-4A36-9A7B-8F5047056DCA}">
      <dsp:nvSpPr>
        <dsp:cNvPr id="0" name=""/>
        <dsp:cNvSpPr/>
      </dsp:nvSpPr>
      <dsp:spPr>
        <a:xfrm>
          <a:off x="2450412" y="2255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attrition in Sales &amp; low education levels</a:t>
          </a:r>
        </a:p>
      </dsp:txBody>
      <dsp:txXfrm>
        <a:off x="2450412" y="2255"/>
        <a:ext cx="1608380" cy="965028"/>
      </dsp:txXfrm>
    </dsp:sp>
    <dsp:sp modelId="{AD7BC0CA-E59E-4547-BC07-C8161C9EF29F}">
      <dsp:nvSpPr>
        <dsp:cNvPr id="0" name=""/>
        <dsp:cNvSpPr/>
      </dsp:nvSpPr>
      <dsp:spPr>
        <a:xfrm>
          <a:off x="2078685" y="1774005"/>
          <a:ext cx="339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32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9100" y="1817875"/>
        <a:ext cx="18496" cy="3699"/>
      </dsp:txXfrm>
    </dsp:sp>
    <dsp:sp modelId="{BDF7B03E-8C93-4683-91A1-EF276E457427}">
      <dsp:nvSpPr>
        <dsp:cNvPr id="0" name=""/>
        <dsp:cNvSpPr/>
      </dsp:nvSpPr>
      <dsp:spPr>
        <a:xfrm>
          <a:off x="472104" y="1337210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Avg job satisfaction: 3.43/5</a:t>
          </a:r>
        </a:p>
      </dsp:txBody>
      <dsp:txXfrm>
        <a:off x="472104" y="1337210"/>
        <a:ext cx="1608380" cy="965028"/>
      </dsp:txXfrm>
    </dsp:sp>
    <dsp:sp modelId="{73B4D154-1555-46E8-A85A-B45F79FAABB0}">
      <dsp:nvSpPr>
        <dsp:cNvPr id="0" name=""/>
        <dsp:cNvSpPr/>
      </dsp:nvSpPr>
      <dsp:spPr>
        <a:xfrm>
          <a:off x="1276295" y="2300439"/>
          <a:ext cx="1978307" cy="339327"/>
        </a:xfrm>
        <a:custGeom>
          <a:avLst/>
          <a:gdLst/>
          <a:ahLst/>
          <a:cxnLst/>
          <a:rect l="0" t="0" r="0" b="0"/>
          <a:pathLst>
            <a:path>
              <a:moveTo>
                <a:pt x="1978307" y="0"/>
              </a:moveTo>
              <a:lnTo>
                <a:pt x="1978307" y="186763"/>
              </a:lnTo>
              <a:lnTo>
                <a:pt x="0" y="186763"/>
              </a:lnTo>
              <a:lnTo>
                <a:pt x="0" y="339327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5134" y="2468253"/>
        <a:ext cx="100629" cy="3699"/>
      </dsp:txXfrm>
    </dsp:sp>
    <dsp:sp modelId="{7518F9F0-F790-4209-8571-EE8916A9DEAD}">
      <dsp:nvSpPr>
        <dsp:cNvPr id="0" name=""/>
        <dsp:cNvSpPr/>
      </dsp:nvSpPr>
      <dsp:spPr>
        <a:xfrm>
          <a:off x="2450412" y="1337210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Work-life balance is a concern</a:t>
          </a:r>
        </a:p>
      </dsp:txBody>
      <dsp:txXfrm>
        <a:off x="2450412" y="1337210"/>
        <a:ext cx="1608380" cy="965028"/>
      </dsp:txXfrm>
    </dsp:sp>
    <dsp:sp modelId="{815BCB0F-7821-4292-9847-AE0183365E34}">
      <dsp:nvSpPr>
        <dsp:cNvPr id="0" name=""/>
        <dsp:cNvSpPr/>
      </dsp:nvSpPr>
      <dsp:spPr>
        <a:xfrm>
          <a:off x="2078685" y="3108960"/>
          <a:ext cx="339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32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9100" y="3152831"/>
        <a:ext cx="18496" cy="3699"/>
      </dsp:txXfrm>
    </dsp:sp>
    <dsp:sp modelId="{9889414E-C1E9-47D7-855D-FF5FE82A8975}">
      <dsp:nvSpPr>
        <dsp:cNvPr id="0" name=""/>
        <dsp:cNvSpPr/>
      </dsp:nvSpPr>
      <dsp:spPr>
        <a:xfrm>
          <a:off x="472104" y="2672166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Manager ratings higher than self-ratings</a:t>
          </a:r>
        </a:p>
      </dsp:txBody>
      <dsp:txXfrm>
        <a:off x="472104" y="2672166"/>
        <a:ext cx="1608380" cy="965028"/>
      </dsp:txXfrm>
    </dsp:sp>
    <dsp:sp modelId="{63FDAD31-DDEE-402B-82D9-981A0AB54E89}">
      <dsp:nvSpPr>
        <dsp:cNvPr id="0" name=""/>
        <dsp:cNvSpPr/>
      </dsp:nvSpPr>
      <dsp:spPr>
        <a:xfrm>
          <a:off x="2450412" y="2672166"/>
          <a:ext cx="1608380" cy="96502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812" tIns="82727" rIns="78812" bIns="8272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Young adults dominate workforce</a:t>
          </a:r>
        </a:p>
      </dsp:txBody>
      <dsp:txXfrm>
        <a:off x="2450412" y="2672166"/>
        <a:ext cx="1608380" cy="965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284BC-44C2-4C77-AAC1-3471FF8E2617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B7C5F-C338-4DC8-B2F8-B778D791AF8E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FF7E9-E9A4-4A1E-AE76-E84D626686A7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latin typeface="Comic Sans MS" panose="030F0702030302020204" pitchFamily="66" charset="0"/>
            </a:rPr>
            <a:t>1. Targeted retention programs</a:t>
          </a:r>
        </a:p>
      </dsp:txBody>
      <dsp:txXfrm>
        <a:off x="1074268" y="4366"/>
        <a:ext cx="5170996" cy="930102"/>
      </dsp:txXfrm>
    </dsp:sp>
    <dsp:sp modelId="{1CA1B53C-CEFC-4B57-BFC7-185E00EC0B3F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724BB-162A-4065-B6BB-90571A33A634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986BC-0EB7-42B5-B879-5A850F501B9D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omic Sans MS" panose="030F0702030302020204" pitchFamily="66" charset="0"/>
            </a:rPr>
            <a:t>2. Improve work-life balance</a:t>
          </a:r>
        </a:p>
      </dsp:txBody>
      <dsp:txXfrm>
        <a:off x="1074268" y="1166994"/>
        <a:ext cx="5170996" cy="930102"/>
      </dsp:txXfrm>
    </dsp:sp>
    <dsp:sp modelId="{7F642895-3767-4FB9-BE90-B7787BBFD5CC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61949-FF3A-446A-9306-B6D0AA11F850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2D9DD-2D76-4A51-A16A-A80D2FE199E0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omic Sans MS" panose="030F0702030302020204" pitchFamily="66" charset="0"/>
            </a:rPr>
            <a:t>3. Career progression plans</a:t>
          </a:r>
        </a:p>
      </dsp:txBody>
      <dsp:txXfrm>
        <a:off x="1074268" y="2329622"/>
        <a:ext cx="5170996" cy="930102"/>
      </dsp:txXfrm>
    </dsp:sp>
    <dsp:sp modelId="{B8851278-D2E8-4EAE-A7E8-C2FFE07F99B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68729-EEB2-4EC1-83A2-22814313E6A3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E6464-8445-4D61-B0D2-D2BB87D00328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omic Sans MS" panose="030F0702030302020204" pitchFamily="66" charset="0"/>
            </a:rPr>
            <a:t>4. Predictive analytics to flag risks</a:t>
          </a:r>
        </a:p>
      </dsp:txBody>
      <dsp:txXfrm>
        <a:off x="1074268" y="3492250"/>
        <a:ext cx="5170996" cy="930102"/>
      </dsp:txXfrm>
    </dsp:sp>
    <dsp:sp modelId="{D68A343C-DC5A-477C-961B-47DD11FE931C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5F392-B233-4109-A890-74F7BFBAA34E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691BD-2B35-48ED-A29A-FB67E6422269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latin typeface="Comic Sans MS" panose="030F0702030302020204" pitchFamily="66" charset="0"/>
            </a:rPr>
            <a:t>5. Flexible work and recognition systems</a:t>
          </a:r>
        </a:p>
      </dsp:txBody>
      <dsp:txXfrm>
        <a:off x="1074268" y="4654878"/>
        <a:ext cx="5170996" cy="930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63294-EA3F-4D01-A22D-D865A011809D}">
      <dsp:nvSpPr>
        <dsp:cNvPr id="0" name=""/>
        <dsp:cNvSpPr/>
      </dsp:nvSpPr>
      <dsp:spPr>
        <a:xfrm>
          <a:off x="3040792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3451"/>
        <a:ext cx="34897" cy="6979"/>
      </dsp:txXfrm>
    </dsp:sp>
    <dsp:sp modelId="{034FB07B-15C0-44B2-BB4E-B39882FF69A5}">
      <dsp:nvSpPr>
        <dsp:cNvPr id="0" name=""/>
        <dsp:cNvSpPr/>
      </dsp:nvSpPr>
      <dsp:spPr>
        <a:xfrm>
          <a:off x="8061" y="658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Launch an Employee Satisfaction Survey immediately to gather updated feedback.</a:t>
          </a:r>
          <a:endParaRPr lang="en-US" sz="2100" kern="1200"/>
        </a:p>
      </dsp:txBody>
      <dsp:txXfrm>
        <a:off x="8061" y="6582"/>
        <a:ext cx="3034531" cy="1820718"/>
      </dsp:txXfrm>
    </dsp:sp>
    <dsp:sp modelId="{F5C2525E-1E3B-4EFB-9539-F886A3D280CC}">
      <dsp:nvSpPr>
        <dsp:cNvPr id="0" name=""/>
        <dsp:cNvSpPr/>
      </dsp:nvSpPr>
      <dsp:spPr>
        <a:xfrm>
          <a:off x="6773265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7121"/>
              <a:satOff val="3554"/>
              <a:lumOff val="-372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3451"/>
        <a:ext cx="34897" cy="6979"/>
      </dsp:txXfrm>
    </dsp:sp>
    <dsp:sp modelId="{1BA4E047-44C5-4B42-B6EB-B760AFF40D25}">
      <dsp:nvSpPr>
        <dsp:cNvPr id="0" name=""/>
        <dsp:cNvSpPr/>
      </dsp:nvSpPr>
      <dsp:spPr>
        <a:xfrm>
          <a:off x="3740534" y="6582"/>
          <a:ext cx="3034531" cy="1820718"/>
        </a:xfrm>
        <a:prstGeom prst="rect">
          <a:avLst/>
        </a:prstGeom>
        <a:solidFill>
          <a:schemeClr val="accent2">
            <a:hueOff val="-5340"/>
            <a:satOff val="2665"/>
            <a:lumOff val="-2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Design a Retention Strategy within 1 month targeting high-risk departments.</a:t>
          </a:r>
          <a:endParaRPr lang="en-US" sz="2100" kern="1200"/>
        </a:p>
      </dsp:txBody>
      <dsp:txXfrm>
        <a:off x="3740534" y="6582"/>
        <a:ext cx="3034531" cy="1820718"/>
      </dsp:txXfrm>
    </dsp:sp>
    <dsp:sp modelId="{7C32757F-085F-406F-922D-8A0477FA92FB}">
      <dsp:nvSpPr>
        <dsp:cNvPr id="0" name=""/>
        <dsp:cNvSpPr/>
      </dsp:nvSpPr>
      <dsp:spPr>
        <a:xfrm>
          <a:off x="1525326" y="1825500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2">
              <a:hueOff val="-14241"/>
              <a:satOff val="7107"/>
              <a:lumOff val="-744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682"/>
        <a:ext cx="374875" cy="6979"/>
      </dsp:txXfrm>
    </dsp:sp>
    <dsp:sp modelId="{61F9627B-609E-44AA-AABB-0A53B24590D7}">
      <dsp:nvSpPr>
        <dsp:cNvPr id="0" name=""/>
        <dsp:cNvSpPr/>
      </dsp:nvSpPr>
      <dsp:spPr>
        <a:xfrm>
          <a:off x="7473007" y="6582"/>
          <a:ext cx="3034531" cy="1820718"/>
        </a:xfrm>
        <a:prstGeom prst="rect">
          <a:avLst/>
        </a:prstGeom>
        <a:solidFill>
          <a:schemeClr val="accent2">
            <a:hueOff val="-10681"/>
            <a:satOff val="5331"/>
            <a:lumOff val="-5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Implement Work-Life Balance Programs within 2 months to improve employee well-being.</a:t>
          </a:r>
          <a:endParaRPr lang="en-US" sz="2100" kern="1200"/>
        </a:p>
      </dsp:txBody>
      <dsp:txXfrm>
        <a:off x="7473007" y="6582"/>
        <a:ext cx="3034531" cy="1820718"/>
      </dsp:txXfrm>
    </dsp:sp>
    <dsp:sp modelId="{69C9E18C-577E-4B99-9AF7-29CE08E2DECE}">
      <dsp:nvSpPr>
        <dsp:cNvPr id="0" name=""/>
        <dsp:cNvSpPr/>
      </dsp:nvSpPr>
      <dsp:spPr>
        <a:xfrm>
          <a:off x="3040792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21362"/>
              <a:satOff val="10661"/>
              <a:lumOff val="-111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2112"/>
        <a:ext cx="34897" cy="6979"/>
      </dsp:txXfrm>
    </dsp:sp>
    <dsp:sp modelId="{A52F1851-01CF-4F27-BF10-940A38A62169}">
      <dsp:nvSpPr>
        <dsp:cNvPr id="0" name=""/>
        <dsp:cNvSpPr/>
      </dsp:nvSpPr>
      <dsp:spPr>
        <a:xfrm>
          <a:off x="8061" y="2525243"/>
          <a:ext cx="3034531" cy="1820718"/>
        </a:xfrm>
        <a:prstGeom prst="rect">
          <a:avLst/>
        </a:prstGeom>
        <a:solidFill>
          <a:schemeClr val="accent2">
            <a:hueOff val="-16021"/>
            <a:satOff val="7996"/>
            <a:lumOff val="-83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Develop a Predictive Attrition Model within 3 months to identify employees at risk of leaving.</a:t>
          </a:r>
          <a:endParaRPr lang="en-US" sz="2100" kern="1200"/>
        </a:p>
      </dsp:txBody>
      <dsp:txXfrm>
        <a:off x="8061" y="2525243"/>
        <a:ext cx="3034531" cy="1820718"/>
      </dsp:txXfrm>
    </dsp:sp>
    <dsp:sp modelId="{C778BDBA-B429-4F5D-B379-8F2F7DB738B1}">
      <dsp:nvSpPr>
        <dsp:cNvPr id="0" name=""/>
        <dsp:cNvSpPr/>
      </dsp:nvSpPr>
      <dsp:spPr>
        <a:xfrm>
          <a:off x="3740534" y="2525243"/>
          <a:ext cx="3034531" cy="1820718"/>
        </a:xfrm>
        <a:prstGeom prst="rect">
          <a:avLst/>
        </a:prstGeom>
        <a:solidFill>
          <a:schemeClr val="accent2">
            <a:hueOff val="-21362"/>
            <a:satOff val="10661"/>
            <a:lumOff val="-111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Continuously Monitor and Review KPIs to track progress and adjust strategies as needed</a:t>
          </a:r>
          <a:endParaRPr lang="en-US" sz="2100" kern="1200"/>
        </a:p>
      </dsp:txBody>
      <dsp:txXfrm>
        <a:off x="3740534" y="2525243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6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06257-48C0-0E93-C1EE-BD43D1CE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4FE6F-364B-CD7C-B250-E2393A229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F685A-8622-6001-DFE1-C7FE301CF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B59B3-593C-85D8-3333-1AA685827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7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EE00-49A6-417F-B9A6-2C16EFC5A6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4/30/2025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8.xml"/><Relationship Id="rId18" Type="http://schemas.openxmlformats.org/officeDocument/2006/relationships/image" Target="../media/image8.png"/><Relationship Id="rId26" Type="http://schemas.openxmlformats.org/officeDocument/2006/relationships/image" Target="../media/image100.pn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70.png"/><Relationship Id="rId25" Type="http://schemas.openxmlformats.org/officeDocument/2006/relationships/slide" Target="slide17.xml"/><Relationship Id="rId2" Type="http://schemas.openxmlformats.org/officeDocument/2006/relationships/notesSlide" Target="../notesSlides/notesSlide2.xml"/><Relationship Id="rId16" Type="http://schemas.openxmlformats.org/officeDocument/2006/relationships/slide" Target="slide9.xml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24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90.png"/><Relationship Id="rId10" Type="http://schemas.openxmlformats.org/officeDocument/2006/relationships/slide" Target="slide7.xml"/><Relationship Id="rId19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0.png"/><Relationship Id="rId22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229869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7" name="Picture 6" descr="A person with a flag">
            <a:extLst>
              <a:ext uri="{FF2B5EF4-FFF2-40B4-BE49-F238E27FC236}">
                <a16:creationId xmlns:a16="http://schemas.microsoft.com/office/drawing/2014/main" id="{BF3D49FB-C018-DA9B-C1E4-9F61039662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220"/>
          <a:stretch/>
        </p:blipFill>
        <p:spPr>
          <a:xfrm>
            <a:off x="135382" y="0"/>
            <a:ext cx="1849321" cy="1198974"/>
          </a:xfrm>
          <a:prstGeom prst="rect">
            <a:avLst/>
          </a:prstGeom>
        </p:spPr>
      </p:pic>
      <p:pic>
        <p:nvPicPr>
          <p:cNvPr id="8" name="Picture 7" descr="A person with a flag">
            <a:extLst>
              <a:ext uri="{FF2B5EF4-FFF2-40B4-BE49-F238E27FC236}">
                <a16:creationId xmlns:a16="http://schemas.microsoft.com/office/drawing/2014/main" id="{301FB6DC-5A3E-AEFE-13AB-2499914A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534"/>
          <a:stretch/>
        </p:blipFill>
        <p:spPr>
          <a:xfrm>
            <a:off x="10853928" y="0"/>
            <a:ext cx="1335024" cy="1198974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HR Analytics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Digital Egypt Pioneers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5878C-99E3-45ED-87CA-E7718CCF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Demographic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86633-65F6-92B9-C02F-907CFED8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Gender Distribution: Nearly equal (675 Female, 651 Male)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 The majority of employees are Young Adults and Early Career professionals.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Most common education levels: Bachelor’s and Master’s degrees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Diverse workforce with the majority ethnicity being White, followed by Black/African American.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Top education fields: Computer Science, Information Systems, and Marketing.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31F5D8-6991-335A-62D2-A86FF6D5B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49"/>
          <a:stretch/>
        </p:blipFill>
        <p:spPr>
          <a:xfrm>
            <a:off x="5627850" y="0"/>
            <a:ext cx="6305070" cy="68573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1DB21C-541B-B181-685E-F7C23AC39A13}"/>
              </a:ext>
            </a:extLst>
          </p:cNvPr>
          <p:cNvSpPr/>
          <p:nvPr/>
        </p:nvSpPr>
        <p:spPr>
          <a:xfrm>
            <a:off x="4091842" y="6385402"/>
            <a:ext cx="10583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Karim</a:t>
            </a:r>
          </a:p>
        </p:txBody>
      </p:sp>
    </p:spTree>
    <p:extLst>
      <p:ext uri="{BB962C8B-B14F-4D97-AF65-F5344CB8AC3E}">
        <p14:creationId xmlns:p14="http://schemas.microsoft.com/office/powerpoint/2010/main" val="39288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54F1E-85E2-68D1-569F-30AF28BE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Employee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C113E-CCED-7504-8E65-CE6FFB402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Largest department: Technology (65%), followed by Sales (30%).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Most common job roles: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Sales Executive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Software Engineer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Data Scientist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Salary is heavily concentrated in technical and managerial positions.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Steady salary growth has been observed over the years.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09874-5B18-2952-48D9-23C578641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>
          <a:xfrm>
            <a:off x="5541263" y="-636"/>
            <a:ext cx="6491395" cy="6767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B3406B-5DDE-9F8E-46F5-2B59B714C9EA}"/>
              </a:ext>
            </a:extLst>
          </p:cNvPr>
          <p:cNvSpPr/>
          <p:nvPr/>
        </p:nvSpPr>
        <p:spPr>
          <a:xfrm>
            <a:off x="4195234" y="6381852"/>
            <a:ext cx="851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Adel</a:t>
            </a:r>
          </a:p>
        </p:txBody>
      </p:sp>
    </p:spTree>
    <p:extLst>
      <p:ext uri="{BB962C8B-B14F-4D97-AF65-F5344CB8AC3E}">
        <p14:creationId xmlns:p14="http://schemas.microsoft.com/office/powerpoint/2010/main" val="32145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796AB-54B9-B37C-C0DA-2B6039BD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Performance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00AB3-A1DD-CF05-C4CC-A2962A45B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Manager ratings are generally higher than self-ratings across departments.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Top performers mainly belong to the Technology and Sales departments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.Average performance rating remains consistent across different salary segments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Environment satisfaction is relatively high (3.87 / 5).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D4DA8-1E34-D84D-BF87-7FBA2CD7E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3" b="-233"/>
          <a:stretch/>
        </p:blipFill>
        <p:spPr>
          <a:xfrm>
            <a:off x="5652341" y="-635"/>
            <a:ext cx="6346850" cy="68573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408654-00A4-284A-9689-2A341D8693ED}"/>
              </a:ext>
            </a:extLst>
          </p:cNvPr>
          <p:cNvSpPr/>
          <p:nvPr/>
        </p:nvSpPr>
        <p:spPr>
          <a:xfrm>
            <a:off x="4023111" y="6381852"/>
            <a:ext cx="11753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Mohab</a:t>
            </a:r>
          </a:p>
        </p:txBody>
      </p:sp>
    </p:spTree>
    <p:extLst>
      <p:ext uri="{BB962C8B-B14F-4D97-AF65-F5344CB8AC3E}">
        <p14:creationId xmlns:p14="http://schemas.microsoft.com/office/powerpoint/2010/main" val="263406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A307E-B4EB-9B03-98AF-42131EA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Satisfaction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1D082-0E85-918E-4A60-87638D394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 The majority of employees report being Neutral to Satisfied.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Key satisfaction areas 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(average scores out of 5):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Job Satisfaction: 3.43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Relationship Satisfaction: 3.43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Work-Life Balance: 3.41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Slightly higher satisfaction levels among females compared to males</a:t>
            </a: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  <a:p>
            <a:pPr marL="4000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Older age groups tend to report better satisfaction levels.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3181E-C31F-36E3-D63E-76339AB9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8354" y="-635"/>
            <a:ext cx="6443633" cy="68573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269A4D-7982-A886-551D-4EE0B362C315}"/>
              </a:ext>
            </a:extLst>
          </p:cNvPr>
          <p:cNvSpPr/>
          <p:nvPr/>
        </p:nvSpPr>
        <p:spPr>
          <a:xfrm>
            <a:off x="4006883" y="6291761"/>
            <a:ext cx="12282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420859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FF17A-17D3-EC10-C437-34AC9B12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Attrition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7AC16-E88D-82E1-8353-F7068121A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Overall Attrition Rate: 16% (237 employees)</a:t>
            </a:r>
          </a:p>
          <a:p>
            <a:pPr marL="5715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Highest attrition observed in: Sales Department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Employees with low salary segments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Those working frequently overtime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Single and divorced employees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Attrition is more common among early-career and young adult employees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States with the highest attrition: California and New York.</a:t>
            </a: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marL="342900" indent="-2286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/>
                </a:solidFill>
              </a:rPr>
              <a:t>Employees with lower education levels and technical degrees show a higher churn 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C5440-D831-5CB3-65BE-B9D3389C2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"/>
          <a:stretch/>
        </p:blipFill>
        <p:spPr>
          <a:xfrm>
            <a:off x="5681837" y="-30131"/>
            <a:ext cx="6291247" cy="6887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3867A-ABAC-3FF3-9057-A4CB259C1613}"/>
              </a:ext>
            </a:extLst>
          </p:cNvPr>
          <p:cNvSpPr/>
          <p:nvPr/>
        </p:nvSpPr>
        <p:spPr>
          <a:xfrm>
            <a:off x="4006882" y="6263062"/>
            <a:ext cx="12282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25703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8AA83A-211A-8E8D-E914-6EA17DD74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31323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مبادرة رواد مصر الرقمية">
            <a:extLst>
              <a:ext uri="{FF2B5EF4-FFF2-40B4-BE49-F238E27FC236}">
                <a16:creationId xmlns:a16="http://schemas.microsoft.com/office/drawing/2014/main" id="{A1BD3F24-FFCB-B872-99D1-19995ECA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944"/>
            <a:ext cx="1293779" cy="12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5A4428-4311-5D67-2632-443A7EA21402}"/>
              </a:ext>
            </a:extLst>
          </p:cNvPr>
          <p:cNvSpPr/>
          <p:nvPr/>
        </p:nvSpPr>
        <p:spPr>
          <a:xfrm>
            <a:off x="11151330" y="6396335"/>
            <a:ext cx="8531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Sara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ln w="95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Action Plan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A0140C9A-F164-851E-FAF2-D6451E3A2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03262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7AB112CE-23CF-D5B8-5712-1FE3A42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8" y="306246"/>
            <a:ext cx="1174158" cy="11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611EE0-D5A4-8E32-B781-2B24864869AA}"/>
              </a:ext>
            </a:extLst>
          </p:cNvPr>
          <p:cNvSpPr/>
          <p:nvPr/>
        </p:nvSpPr>
        <p:spPr>
          <a:xfrm>
            <a:off x="11151330" y="6396335"/>
            <a:ext cx="8531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Sara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195" y="115904"/>
            <a:ext cx="5160770" cy="132288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5218" y="1353799"/>
            <a:ext cx="4930463" cy="53882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"/>
            </a:pPr>
            <a:r>
              <a:rPr lang="en-US" sz="2400" dirty="0">
                <a:latin typeface="Comic Sans MS" panose="030F0702030302020204" pitchFamily="66" charset="0"/>
              </a:rPr>
              <a:t>HR analytics reveals key attrition &amp; satisfaction drivers.</a:t>
            </a:r>
          </a:p>
          <a:p>
            <a:pPr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"/>
            </a:pPr>
            <a:r>
              <a:rPr lang="en-US" sz="2400" dirty="0">
                <a:latin typeface="Comic Sans MS" panose="030F0702030302020204" pitchFamily="66" charset="0"/>
              </a:rPr>
              <a:t>Data-driven strategies can:</a:t>
            </a:r>
          </a:p>
          <a:p>
            <a:pPr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"/>
            </a:pPr>
            <a:r>
              <a:rPr lang="en-US" sz="2400" dirty="0">
                <a:latin typeface="Comic Sans MS" panose="030F0702030302020204" pitchFamily="66" charset="0"/>
              </a:rPr>
              <a:t>Reduce turnover</a:t>
            </a:r>
          </a:p>
          <a:p>
            <a:pPr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"/>
            </a:pPr>
            <a:r>
              <a:rPr lang="en-US" sz="2400" dirty="0">
                <a:latin typeface="Comic Sans MS" panose="030F0702030302020204" pitchFamily="66" charset="0"/>
              </a:rPr>
              <a:t>Enhance engagement</a:t>
            </a:r>
          </a:p>
          <a:p>
            <a:pPr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"/>
            </a:pPr>
            <a:r>
              <a:rPr lang="en-US" sz="2400" dirty="0">
                <a:latin typeface="Comic Sans MS" panose="030F0702030302020204" pitchFamily="66" charset="0"/>
              </a:rPr>
              <a:t>Strengthen competitive edge</a:t>
            </a:r>
          </a:p>
        </p:txBody>
      </p:sp>
      <p:pic>
        <p:nvPicPr>
          <p:cNvPr id="7" name="Picture 6" descr="Person handing over keys">
            <a:extLst>
              <a:ext uri="{FF2B5EF4-FFF2-40B4-BE49-F238E27FC236}">
                <a16:creationId xmlns:a16="http://schemas.microsoft.com/office/drawing/2014/main" id="{3CAF5827-9ECD-0429-93E0-1F7C2CD0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92" r="36414" b="-2"/>
          <a:stretch/>
        </p:blipFill>
        <p:spPr>
          <a:xfrm>
            <a:off x="8120985" y="1601244"/>
            <a:ext cx="2180230" cy="3684945"/>
          </a:xfrm>
          <a:prstGeom prst="rect">
            <a:avLst/>
          </a:prstGeom>
        </p:spPr>
      </p:pic>
      <p:pic>
        <p:nvPicPr>
          <p:cNvPr id="4" name="Picture 2" descr="مبادرة رواد مصر الرقمية">
            <a:extLst>
              <a:ext uri="{FF2B5EF4-FFF2-40B4-BE49-F238E27FC236}">
                <a16:creationId xmlns:a16="http://schemas.microsoft.com/office/drawing/2014/main" id="{E404F8A0-1E40-F040-5A3B-C0EA3891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706" y="0"/>
            <a:ext cx="1174158" cy="11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4CAC8F-830E-0FFA-E464-FDA19E1059B0}"/>
              </a:ext>
            </a:extLst>
          </p:cNvPr>
          <p:cNvSpPr/>
          <p:nvPr/>
        </p:nvSpPr>
        <p:spPr>
          <a:xfrm>
            <a:off x="10990228" y="6396335"/>
            <a:ext cx="11753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Mohab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809" y="112236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</a:rPr>
              <a:t>Presented by: Digital Egypt Pioneers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مبادرة رواد مصر الرقمية">
            <a:extLst>
              <a:ext uri="{FF2B5EF4-FFF2-40B4-BE49-F238E27FC236}">
                <a16:creationId xmlns:a16="http://schemas.microsoft.com/office/drawing/2014/main" id="{788C9DDA-A729-4847-BE0E-4B9D21CB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26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266B-643E-54A0-E895-B9D1BA32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EA9569E-FBF5-4D93-89F9-BB4ABE4E9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526059"/>
                  </p:ext>
                </p:extLst>
              </p:nvPr>
            </p:nvGraphicFramePr>
            <p:xfrm>
              <a:off x="366040" y="65608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FD1BD6F-2680-4F8E-9542-4E1116C21D32}">
                    <psez:zmPr id="{CD2FC13F-5C8E-4768-A89A-115184617E8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EA9569E-FBF5-4D93-89F9-BB4ABE4E9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40" y="65608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DC8DAD8-5D7D-D5AF-FEBA-8B25E2BC63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893140"/>
                  </p:ext>
                </p:extLst>
              </p:nvPr>
            </p:nvGraphicFramePr>
            <p:xfrm>
              <a:off x="366040" y="29765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ECFFCAC-361B-481A-9275-1634DE14EA6F}">
                    <psez:zmPr id="{B09A7DCC-C4B8-4D45-8489-EF154677555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C8DAD8-5D7D-D5AF-FEBA-8B25E2BC6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040" y="29765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41754F1-357F-D474-A85D-6764CDC7E0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519544"/>
                  </p:ext>
                </p:extLst>
              </p:nvPr>
            </p:nvGraphicFramePr>
            <p:xfrm>
              <a:off x="378753" y="5143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C4CE519-F648-4A94-9C6A-356187F1E6F9}">
                    <psez:zmPr id="{F76352C8-661A-4332-8D13-A205D90C10A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1754F1-357F-D474-A85D-6764CDC7E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753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D61ADAAE-D2DB-57D2-2ED7-BD9A1E96BD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928334"/>
                  </p:ext>
                </p:extLst>
              </p:nvPr>
            </p:nvGraphicFramePr>
            <p:xfrm>
              <a:off x="4189401" y="65608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A63D086-947A-4711-96CE-F3F99DA9E1B5}">
                    <psez:zmPr id="{BA7994F0-12B9-41F1-8F97-60C55C26407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61ADAAE-D2DB-57D2-2ED7-BD9A1E96BD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89401" y="65608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DE9425F2-DFF5-7EB4-22ED-AA152F252B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2865276"/>
                  </p:ext>
                </p:extLst>
              </p:nvPr>
            </p:nvGraphicFramePr>
            <p:xfrm>
              <a:off x="4189401" y="29765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6F455DE-FA7B-4451-9D33-6461357E86CB}">
                    <psez:zmPr id="{E94D1842-80E7-4AAA-AD04-27BD04C39AB7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E9425F2-DFF5-7EB4-22ED-AA152F252B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9401" y="29765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FFCB2012-51C7-DDF0-4EFA-AD8344D792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4909862"/>
                  </p:ext>
                </p:extLst>
              </p:nvPr>
            </p:nvGraphicFramePr>
            <p:xfrm>
              <a:off x="4096615" y="5143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87E8386-31A0-48D1-AAF2-9D23AFFD5042}">
                    <psez:zmPr id="{24B03B15-CF86-4517-A67A-EC1A5918B3AF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FCB2012-51C7-DDF0-4EFA-AD8344D792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96615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8B47FE1C-BE53-3DC1-B394-BA4610178F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024499"/>
                  </p:ext>
                </p:extLst>
              </p:nvPr>
            </p:nvGraphicFramePr>
            <p:xfrm>
              <a:off x="8228289" y="71094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C55943-71DE-4C77-A9B5-DA23CC839D9B}">
                    <psez:zmPr id="{1D5D735B-9793-4F39-BBE2-9218A42137DC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B47FE1C-BE53-3DC1-B394-BA4610178F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8289" y="7109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95B52F64-AC2B-4CDB-32E0-DE1704D802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6245200"/>
                  </p:ext>
                </p:extLst>
              </p:nvPr>
            </p:nvGraphicFramePr>
            <p:xfrm>
              <a:off x="8228289" y="356844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7B91A4E-EF19-4796-9515-C4E03214021F}">
                    <psez:zmPr id="{542B2223-08EA-49F6-9D92-FCCCECC95AA8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95B52F64-AC2B-4CDB-32E0-DE1704D802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8289" y="35684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F6E2F9B-E1F7-AB28-737C-253E2623D609}"/>
              </a:ext>
            </a:extLst>
          </p:cNvPr>
          <p:cNvSpPr/>
          <p:nvPr/>
        </p:nvSpPr>
        <p:spPr>
          <a:xfrm>
            <a:off x="978082" y="57924"/>
            <a:ext cx="16834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070729-50B0-A0D6-8AE0-68CCCB2B40AB}"/>
              </a:ext>
            </a:extLst>
          </p:cNvPr>
          <p:cNvSpPr/>
          <p:nvPr/>
        </p:nvSpPr>
        <p:spPr>
          <a:xfrm>
            <a:off x="153828" y="2497181"/>
            <a:ext cx="34724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Business case overview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42084-CEA4-2BE7-9EC6-F32E46360346}"/>
              </a:ext>
            </a:extLst>
          </p:cNvPr>
          <p:cNvSpPr/>
          <p:nvPr/>
        </p:nvSpPr>
        <p:spPr>
          <a:xfrm>
            <a:off x="469933" y="4673346"/>
            <a:ext cx="26997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 set Overview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6A9D12-7367-12AD-2ECC-8001828AC03D}"/>
              </a:ext>
            </a:extLst>
          </p:cNvPr>
          <p:cNvSpPr/>
          <p:nvPr/>
        </p:nvSpPr>
        <p:spPr>
          <a:xfrm>
            <a:off x="4415598" y="57924"/>
            <a:ext cx="21419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Key Insights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ECA58-5594-6F9D-D069-6A5668D89590}"/>
              </a:ext>
            </a:extLst>
          </p:cNvPr>
          <p:cNvSpPr/>
          <p:nvPr/>
        </p:nvSpPr>
        <p:spPr>
          <a:xfrm>
            <a:off x="4096615" y="2460605"/>
            <a:ext cx="32335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Dashboard Snapshots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B08A45-1B4F-5157-EA75-2A02C668CC20}"/>
              </a:ext>
            </a:extLst>
          </p:cNvPr>
          <p:cNvSpPr/>
          <p:nvPr/>
        </p:nvSpPr>
        <p:spPr>
          <a:xfrm>
            <a:off x="4320421" y="4710540"/>
            <a:ext cx="26003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3B6EC0-D204-B8A3-551F-C542E31FFA3C}"/>
              </a:ext>
            </a:extLst>
          </p:cNvPr>
          <p:cNvSpPr/>
          <p:nvPr/>
        </p:nvSpPr>
        <p:spPr>
          <a:xfrm>
            <a:off x="8751053" y="91863"/>
            <a:ext cx="20024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Action Plan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F40CF-5C44-70F9-DD25-EE44328704F4}"/>
              </a:ext>
            </a:extLst>
          </p:cNvPr>
          <p:cNvSpPr/>
          <p:nvPr/>
        </p:nvSpPr>
        <p:spPr>
          <a:xfrm>
            <a:off x="8769489" y="2766333"/>
            <a:ext cx="19656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7417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6A259-DCFB-DBBF-1BE6-C1BD5C6D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BA15AEF-7026-6392-70A4-4B651FF23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4CF0562A-88B8-0F65-83D9-1BEE21D78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1BC4D6E-45A0-EA5D-FDE4-40412DE0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15E70-BBAB-FBB5-F2D1-939334B4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3276750"/>
            <a:ext cx="5019074" cy="1045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37793C2-5FA9-8984-C75C-2592E17C4CD6}"/>
              </a:ext>
            </a:extLst>
          </p:cNvPr>
          <p:cNvSpPr txBox="1">
            <a:spLocks/>
          </p:cNvSpPr>
          <p:nvPr/>
        </p:nvSpPr>
        <p:spPr>
          <a:xfrm>
            <a:off x="213856" y="4367006"/>
            <a:ext cx="5882144" cy="264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US" b="1" dirty="0"/>
              <a:t>This HR analysis assesses employee satisfaction, retention, and performance to identify trends and inform strategies for improving engagement and workforce management.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4A968-F549-55B9-51DF-ACE421EE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9430DE-58B7-F27C-8C65-697C9F66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4484079-76C7-30E5-A31E-CBE82817A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9221" y="321012"/>
            <a:ext cx="1575019" cy="756009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0E0A4BE-EF5B-99FC-AD4E-3F7091AA67AC}"/>
              </a:ext>
            </a:extLst>
          </p:cNvPr>
          <p:cNvSpPr/>
          <p:nvPr/>
        </p:nvSpPr>
        <p:spPr>
          <a:xfrm rot="5400000">
            <a:off x="6583468" y="744707"/>
            <a:ext cx="7759425" cy="4778440"/>
          </a:xfrm>
          <a:custGeom>
            <a:avLst/>
            <a:gdLst>
              <a:gd name="connsiteX0" fmla="*/ 6560545 w 7759425"/>
              <a:gd name="connsiteY0" fmla="*/ 1320800 h 4778440"/>
              <a:gd name="connsiteX1" fmla="*/ 6860265 w 7759425"/>
              <a:gd name="connsiteY1" fmla="*/ 660400 h 4778440"/>
              <a:gd name="connsiteX2" fmla="*/ 7459705 w 7759425"/>
              <a:gd name="connsiteY2" fmla="*/ 660400 h 4778440"/>
              <a:gd name="connsiteX3" fmla="*/ 7759425 w 7759425"/>
              <a:gd name="connsiteY3" fmla="*/ 1320800 h 4778440"/>
              <a:gd name="connsiteX4" fmla="*/ 7459705 w 7759425"/>
              <a:gd name="connsiteY4" fmla="*/ 1981200 h 4778440"/>
              <a:gd name="connsiteX5" fmla="*/ 6860265 w 7759425"/>
              <a:gd name="connsiteY5" fmla="*/ 1981200 h 4778440"/>
              <a:gd name="connsiteX6" fmla="*/ 6560545 w 7759425"/>
              <a:gd name="connsiteY6" fmla="*/ 2719420 h 4778440"/>
              <a:gd name="connsiteX7" fmla="*/ 6860265 w 7759425"/>
              <a:gd name="connsiteY7" fmla="*/ 2059020 h 4778440"/>
              <a:gd name="connsiteX8" fmla="*/ 7459705 w 7759425"/>
              <a:gd name="connsiteY8" fmla="*/ 2059020 h 4778440"/>
              <a:gd name="connsiteX9" fmla="*/ 7759425 w 7759425"/>
              <a:gd name="connsiteY9" fmla="*/ 2719420 h 4778440"/>
              <a:gd name="connsiteX10" fmla="*/ 7459705 w 7759425"/>
              <a:gd name="connsiteY10" fmla="*/ 3379820 h 4778440"/>
              <a:gd name="connsiteX11" fmla="*/ 6860265 w 7759425"/>
              <a:gd name="connsiteY11" fmla="*/ 3379820 h 4778440"/>
              <a:gd name="connsiteX12" fmla="*/ 6560545 w 7759425"/>
              <a:gd name="connsiteY12" fmla="*/ 4098585 h 4778440"/>
              <a:gd name="connsiteX13" fmla="*/ 6860265 w 7759425"/>
              <a:gd name="connsiteY13" fmla="*/ 3438185 h 4778440"/>
              <a:gd name="connsiteX14" fmla="*/ 7459705 w 7759425"/>
              <a:gd name="connsiteY14" fmla="*/ 3438185 h 4778440"/>
              <a:gd name="connsiteX15" fmla="*/ 7759425 w 7759425"/>
              <a:gd name="connsiteY15" fmla="*/ 4098585 h 4778440"/>
              <a:gd name="connsiteX16" fmla="*/ 7459705 w 7759425"/>
              <a:gd name="connsiteY16" fmla="*/ 4758985 h 4778440"/>
              <a:gd name="connsiteX17" fmla="*/ 6860265 w 7759425"/>
              <a:gd name="connsiteY17" fmla="*/ 4758985 h 4778440"/>
              <a:gd name="connsiteX18" fmla="*/ 5619125 w 7759425"/>
              <a:gd name="connsiteY18" fmla="*/ 660400 h 4778440"/>
              <a:gd name="connsiteX19" fmla="*/ 5918845 w 7759425"/>
              <a:gd name="connsiteY19" fmla="*/ 0 h 4778440"/>
              <a:gd name="connsiteX20" fmla="*/ 6518285 w 7759425"/>
              <a:gd name="connsiteY20" fmla="*/ 0 h 4778440"/>
              <a:gd name="connsiteX21" fmla="*/ 6818005 w 7759425"/>
              <a:gd name="connsiteY21" fmla="*/ 660400 h 4778440"/>
              <a:gd name="connsiteX22" fmla="*/ 6518285 w 7759425"/>
              <a:gd name="connsiteY22" fmla="*/ 1320800 h 4778440"/>
              <a:gd name="connsiteX23" fmla="*/ 5918845 w 7759425"/>
              <a:gd name="connsiteY23" fmla="*/ 1320800 h 4778440"/>
              <a:gd name="connsiteX24" fmla="*/ 5619125 w 7759425"/>
              <a:gd name="connsiteY24" fmla="*/ 2059020 h 4778440"/>
              <a:gd name="connsiteX25" fmla="*/ 5918845 w 7759425"/>
              <a:gd name="connsiteY25" fmla="*/ 1398620 h 4778440"/>
              <a:gd name="connsiteX26" fmla="*/ 6518285 w 7759425"/>
              <a:gd name="connsiteY26" fmla="*/ 1398620 h 4778440"/>
              <a:gd name="connsiteX27" fmla="*/ 6818005 w 7759425"/>
              <a:gd name="connsiteY27" fmla="*/ 2059020 h 4778440"/>
              <a:gd name="connsiteX28" fmla="*/ 6518285 w 7759425"/>
              <a:gd name="connsiteY28" fmla="*/ 2719420 h 4778440"/>
              <a:gd name="connsiteX29" fmla="*/ 5918845 w 7759425"/>
              <a:gd name="connsiteY29" fmla="*/ 2719420 h 4778440"/>
              <a:gd name="connsiteX30" fmla="*/ 5619125 w 7759425"/>
              <a:gd name="connsiteY30" fmla="*/ 3418730 h 4778440"/>
              <a:gd name="connsiteX31" fmla="*/ 5918845 w 7759425"/>
              <a:gd name="connsiteY31" fmla="*/ 2758330 h 4778440"/>
              <a:gd name="connsiteX32" fmla="*/ 6518285 w 7759425"/>
              <a:gd name="connsiteY32" fmla="*/ 2758330 h 4778440"/>
              <a:gd name="connsiteX33" fmla="*/ 6818005 w 7759425"/>
              <a:gd name="connsiteY33" fmla="*/ 3418730 h 4778440"/>
              <a:gd name="connsiteX34" fmla="*/ 6518285 w 7759425"/>
              <a:gd name="connsiteY34" fmla="*/ 4079130 h 4778440"/>
              <a:gd name="connsiteX35" fmla="*/ 5918845 w 7759425"/>
              <a:gd name="connsiteY35" fmla="*/ 4079130 h 4778440"/>
              <a:gd name="connsiteX36" fmla="*/ 4658250 w 7759425"/>
              <a:gd name="connsiteY36" fmla="*/ 1320800 h 4778440"/>
              <a:gd name="connsiteX37" fmla="*/ 4957970 w 7759425"/>
              <a:gd name="connsiteY37" fmla="*/ 660400 h 4778440"/>
              <a:gd name="connsiteX38" fmla="*/ 5557410 w 7759425"/>
              <a:gd name="connsiteY38" fmla="*/ 660400 h 4778440"/>
              <a:gd name="connsiteX39" fmla="*/ 5857130 w 7759425"/>
              <a:gd name="connsiteY39" fmla="*/ 1320800 h 4778440"/>
              <a:gd name="connsiteX40" fmla="*/ 5557410 w 7759425"/>
              <a:gd name="connsiteY40" fmla="*/ 1981200 h 4778440"/>
              <a:gd name="connsiteX41" fmla="*/ 4957970 w 7759425"/>
              <a:gd name="connsiteY41" fmla="*/ 1981200 h 4778440"/>
              <a:gd name="connsiteX42" fmla="*/ 4658250 w 7759425"/>
              <a:gd name="connsiteY42" fmla="*/ 2738875 h 4778440"/>
              <a:gd name="connsiteX43" fmla="*/ 4957970 w 7759425"/>
              <a:gd name="connsiteY43" fmla="*/ 2078475 h 4778440"/>
              <a:gd name="connsiteX44" fmla="*/ 5557410 w 7759425"/>
              <a:gd name="connsiteY44" fmla="*/ 2078475 h 4778440"/>
              <a:gd name="connsiteX45" fmla="*/ 5857130 w 7759425"/>
              <a:gd name="connsiteY45" fmla="*/ 2738875 h 4778440"/>
              <a:gd name="connsiteX46" fmla="*/ 5557410 w 7759425"/>
              <a:gd name="connsiteY46" fmla="*/ 3399275 h 4778440"/>
              <a:gd name="connsiteX47" fmla="*/ 4957970 w 7759425"/>
              <a:gd name="connsiteY47" fmla="*/ 3399275 h 4778440"/>
              <a:gd name="connsiteX48" fmla="*/ 4658250 w 7759425"/>
              <a:gd name="connsiteY48" fmla="*/ 4118040 h 4778440"/>
              <a:gd name="connsiteX49" fmla="*/ 4957970 w 7759425"/>
              <a:gd name="connsiteY49" fmla="*/ 3457640 h 4778440"/>
              <a:gd name="connsiteX50" fmla="*/ 5557410 w 7759425"/>
              <a:gd name="connsiteY50" fmla="*/ 3457640 h 4778440"/>
              <a:gd name="connsiteX51" fmla="*/ 5857130 w 7759425"/>
              <a:gd name="connsiteY51" fmla="*/ 4118040 h 4778440"/>
              <a:gd name="connsiteX52" fmla="*/ 5557410 w 7759425"/>
              <a:gd name="connsiteY52" fmla="*/ 4778440 h 4778440"/>
              <a:gd name="connsiteX53" fmla="*/ 4957970 w 7759425"/>
              <a:gd name="connsiteY53" fmla="*/ 4778440 h 4778440"/>
              <a:gd name="connsiteX54" fmla="*/ 3704942 w 7759425"/>
              <a:gd name="connsiteY54" fmla="*/ 660400 h 4778440"/>
              <a:gd name="connsiteX55" fmla="*/ 4004660 w 7759425"/>
              <a:gd name="connsiteY55" fmla="*/ 0 h 4778440"/>
              <a:gd name="connsiteX56" fmla="*/ 4604100 w 7759425"/>
              <a:gd name="connsiteY56" fmla="*/ 0 h 4778440"/>
              <a:gd name="connsiteX57" fmla="*/ 4903820 w 7759425"/>
              <a:gd name="connsiteY57" fmla="*/ 660400 h 4778440"/>
              <a:gd name="connsiteX58" fmla="*/ 4604100 w 7759425"/>
              <a:gd name="connsiteY58" fmla="*/ 1320800 h 4778440"/>
              <a:gd name="connsiteX59" fmla="*/ 4004660 w 7759425"/>
              <a:gd name="connsiteY59" fmla="*/ 1320800 h 4778440"/>
              <a:gd name="connsiteX60" fmla="*/ 3704941 w 7759425"/>
              <a:gd name="connsiteY60" fmla="*/ 2039565 h 4778440"/>
              <a:gd name="connsiteX61" fmla="*/ 4004660 w 7759425"/>
              <a:gd name="connsiteY61" fmla="*/ 1379165 h 4778440"/>
              <a:gd name="connsiteX62" fmla="*/ 4604100 w 7759425"/>
              <a:gd name="connsiteY62" fmla="*/ 1379165 h 4778440"/>
              <a:gd name="connsiteX63" fmla="*/ 4903820 w 7759425"/>
              <a:gd name="connsiteY63" fmla="*/ 2039565 h 4778440"/>
              <a:gd name="connsiteX64" fmla="*/ 4604100 w 7759425"/>
              <a:gd name="connsiteY64" fmla="*/ 2699965 h 4778440"/>
              <a:gd name="connsiteX65" fmla="*/ 4004660 w 7759425"/>
              <a:gd name="connsiteY65" fmla="*/ 2699965 h 4778440"/>
              <a:gd name="connsiteX66" fmla="*/ 3704941 w 7759425"/>
              <a:gd name="connsiteY66" fmla="*/ 3418730 h 4778440"/>
              <a:gd name="connsiteX67" fmla="*/ 4004660 w 7759425"/>
              <a:gd name="connsiteY67" fmla="*/ 2758330 h 4778440"/>
              <a:gd name="connsiteX68" fmla="*/ 4604100 w 7759425"/>
              <a:gd name="connsiteY68" fmla="*/ 2758330 h 4778440"/>
              <a:gd name="connsiteX69" fmla="*/ 4903820 w 7759425"/>
              <a:gd name="connsiteY69" fmla="*/ 3418730 h 4778440"/>
              <a:gd name="connsiteX70" fmla="*/ 4604100 w 7759425"/>
              <a:gd name="connsiteY70" fmla="*/ 4079130 h 4778440"/>
              <a:gd name="connsiteX71" fmla="*/ 4004660 w 7759425"/>
              <a:gd name="connsiteY71" fmla="*/ 4079130 h 4778440"/>
              <a:gd name="connsiteX72" fmla="*/ 2771086 w 7759425"/>
              <a:gd name="connsiteY72" fmla="*/ 1320800 h 4778440"/>
              <a:gd name="connsiteX73" fmla="*/ 3070807 w 7759425"/>
              <a:gd name="connsiteY73" fmla="*/ 660400 h 4778440"/>
              <a:gd name="connsiteX74" fmla="*/ 3670247 w 7759425"/>
              <a:gd name="connsiteY74" fmla="*/ 660400 h 4778440"/>
              <a:gd name="connsiteX75" fmla="*/ 3969965 w 7759425"/>
              <a:gd name="connsiteY75" fmla="*/ 1320800 h 4778440"/>
              <a:gd name="connsiteX76" fmla="*/ 3670247 w 7759425"/>
              <a:gd name="connsiteY76" fmla="*/ 1981200 h 4778440"/>
              <a:gd name="connsiteX77" fmla="*/ 3070807 w 7759425"/>
              <a:gd name="connsiteY77" fmla="*/ 1981200 h 4778440"/>
              <a:gd name="connsiteX78" fmla="*/ 2771086 w 7759425"/>
              <a:gd name="connsiteY78" fmla="*/ 2719420 h 4778440"/>
              <a:gd name="connsiteX79" fmla="*/ 3070806 w 7759425"/>
              <a:gd name="connsiteY79" fmla="*/ 2059020 h 4778440"/>
              <a:gd name="connsiteX80" fmla="*/ 3670247 w 7759425"/>
              <a:gd name="connsiteY80" fmla="*/ 2059020 h 4778440"/>
              <a:gd name="connsiteX81" fmla="*/ 3969965 w 7759425"/>
              <a:gd name="connsiteY81" fmla="*/ 2719420 h 4778440"/>
              <a:gd name="connsiteX82" fmla="*/ 3670247 w 7759425"/>
              <a:gd name="connsiteY82" fmla="*/ 3379820 h 4778440"/>
              <a:gd name="connsiteX83" fmla="*/ 3070806 w 7759425"/>
              <a:gd name="connsiteY83" fmla="*/ 3379820 h 4778440"/>
              <a:gd name="connsiteX84" fmla="*/ 2771086 w 7759425"/>
              <a:gd name="connsiteY84" fmla="*/ 4118040 h 4778440"/>
              <a:gd name="connsiteX85" fmla="*/ 3070806 w 7759425"/>
              <a:gd name="connsiteY85" fmla="*/ 3457640 h 4778440"/>
              <a:gd name="connsiteX86" fmla="*/ 3670247 w 7759425"/>
              <a:gd name="connsiteY86" fmla="*/ 3457640 h 4778440"/>
              <a:gd name="connsiteX87" fmla="*/ 3969965 w 7759425"/>
              <a:gd name="connsiteY87" fmla="*/ 4118040 h 4778440"/>
              <a:gd name="connsiteX88" fmla="*/ 3670247 w 7759425"/>
              <a:gd name="connsiteY88" fmla="*/ 4778440 h 4778440"/>
              <a:gd name="connsiteX89" fmla="*/ 3070806 w 7759425"/>
              <a:gd name="connsiteY89" fmla="*/ 4778440 h 4778440"/>
              <a:gd name="connsiteX90" fmla="*/ 1843176 w 7759425"/>
              <a:gd name="connsiteY90" fmla="*/ 660400 h 4778440"/>
              <a:gd name="connsiteX91" fmla="*/ 2142896 w 7759425"/>
              <a:gd name="connsiteY91" fmla="*/ 0 h 4778440"/>
              <a:gd name="connsiteX92" fmla="*/ 2742336 w 7759425"/>
              <a:gd name="connsiteY92" fmla="*/ 0 h 4778440"/>
              <a:gd name="connsiteX93" fmla="*/ 3042056 w 7759425"/>
              <a:gd name="connsiteY93" fmla="*/ 660400 h 4778440"/>
              <a:gd name="connsiteX94" fmla="*/ 2742336 w 7759425"/>
              <a:gd name="connsiteY94" fmla="*/ 1320800 h 4778440"/>
              <a:gd name="connsiteX95" fmla="*/ 2142896 w 7759425"/>
              <a:gd name="connsiteY95" fmla="*/ 1320800 h 4778440"/>
              <a:gd name="connsiteX96" fmla="*/ 1843176 w 7759425"/>
              <a:gd name="connsiteY96" fmla="*/ 2020110 h 4778440"/>
              <a:gd name="connsiteX97" fmla="*/ 2142896 w 7759425"/>
              <a:gd name="connsiteY97" fmla="*/ 1359710 h 4778440"/>
              <a:gd name="connsiteX98" fmla="*/ 2742336 w 7759425"/>
              <a:gd name="connsiteY98" fmla="*/ 1359710 h 4778440"/>
              <a:gd name="connsiteX99" fmla="*/ 3042056 w 7759425"/>
              <a:gd name="connsiteY99" fmla="*/ 2020110 h 4778440"/>
              <a:gd name="connsiteX100" fmla="*/ 2742336 w 7759425"/>
              <a:gd name="connsiteY100" fmla="*/ 2680510 h 4778440"/>
              <a:gd name="connsiteX101" fmla="*/ 2142896 w 7759425"/>
              <a:gd name="connsiteY101" fmla="*/ 2680510 h 4778440"/>
              <a:gd name="connsiteX102" fmla="*/ 1843176 w 7759425"/>
              <a:gd name="connsiteY102" fmla="*/ 3399275 h 4778440"/>
              <a:gd name="connsiteX103" fmla="*/ 2142896 w 7759425"/>
              <a:gd name="connsiteY103" fmla="*/ 2738875 h 4778440"/>
              <a:gd name="connsiteX104" fmla="*/ 2742336 w 7759425"/>
              <a:gd name="connsiteY104" fmla="*/ 2738875 h 4778440"/>
              <a:gd name="connsiteX105" fmla="*/ 3042056 w 7759425"/>
              <a:gd name="connsiteY105" fmla="*/ 3399275 h 4778440"/>
              <a:gd name="connsiteX106" fmla="*/ 2742336 w 7759425"/>
              <a:gd name="connsiteY106" fmla="*/ 4059675 h 4778440"/>
              <a:gd name="connsiteX107" fmla="*/ 2142896 w 7759425"/>
              <a:gd name="connsiteY107" fmla="*/ 4059675 h 4778440"/>
              <a:gd name="connsiteX108" fmla="*/ 914400 w 7759425"/>
              <a:gd name="connsiteY108" fmla="*/ 1320800 h 4778440"/>
              <a:gd name="connsiteX109" fmla="*/ 1214121 w 7759425"/>
              <a:gd name="connsiteY109" fmla="*/ 660400 h 4778440"/>
              <a:gd name="connsiteX110" fmla="*/ 1813560 w 7759425"/>
              <a:gd name="connsiteY110" fmla="*/ 660400 h 4778440"/>
              <a:gd name="connsiteX111" fmla="*/ 2113281 w 7759425"/>
              <a:gd name="connsiteY111" fmla="*/ 1320800 h 4778440"/>
              <a:gd name="connsiteX112" fmla="*/ 1813560 w 7759425"/>
              <a:gd name="connsiteY112" fmla="*/ 1981200 h 4778440"/>
              <a:gd name="connsiteX113" fmla="*/ 1214121 w 7759425"/>
              <a:gd name="connsiteY113" fmla="*/ 1981200 h 4778440"/>
              <a:gd name="connsiteX114" fmla="*/ 914400 w 7759425"/>
              <a:gd name="connsiteY114" fmla="*/ 2719420 h 4778440"/>
              <a:gd name="connsiteX115" fmla="*/ 1214121 w 7759425"/>
              <a:gd name="connsiteY115" fmla="*/ 2059020 h 4778440"/>
              <a:gd name="connsiteX116" fmla="*/ 1813560 w 7759425"/>
              <a:gd name="connsiteY116" fmla="*/ 2059020 h 4778440"/>
              <a:gd name="connsiteX117" fmla="*/ 2113281 w 7759425"/>
              <a:gd name="connsiteY117" fmla="*/ 2719420 h 4778440"/>
              <a:gd name="connsiteX118" fmla="*/ 1813560 w 7759425"/>
              <a:gd name="connsiteY118" fmla="*/ 3379820 h 4778440"/>
              <a:gd name="connsiteX119" fmla="*/ 1214121 w 7759425"/>
              <a:gd name="connsiteY119" fmla="*/ 3379820 h 4778440"/>
              <a:gd name="connsiteX120" fmla="*/ 914400 w 7759425"/>
              <a:gd name="connsiteY120" fmla="*/ 4118040 h 4778440"/>
              <a:gd name="connsiteX121" fmla="*/ 1214120 w 7759425"/>
              <a:gd name="connsiteY121" fmla="*/ 3457640 h 4778440"/>
              <a:gd name="connsiteX122" fmla="*/ 1813560 w 7759425"/>
              <a:gd name="connsiteY122" fmla="*/ 3457640 h 4778440"/>
              <a:gd name="connsiteX123" fmla="*/ 2113280 w 7759425"/>
              <a:gd name="connsiteY123" fmla="*/ 4118040 h 4778440"/>
              <a:gd name="connsiteX124" fmla="*/ 1813560 w 7759425"/>
              <a:gd name="connsiteY124" fmla="*/ 4778440 h 4778440"/>
              <a:gd name="connsiteX125" fmla="*/ 1214120 w 7759425"/>
              <a:gd name="connsiteY125" fmla="*/ 4778440 h 4778440"/>
              <a:gd name="connsiteX126" fmla="*/ 3 w 7759425"/>
              <a:gd name="connsiteY126" fmla="*/ 3438185 h 4778440"/>
              <a:gd name="connsiteX127" fmla="*/ 299723 w 7759425"/>
              <a:gd name="connsiteY127" fmla="*/ 2777785 h 4778440"/>
              <a:gd name="connsiteX128" fmla="*/ 899163 w 7759425"/>
              <a:gd name="connsiteY128" fmla="*/ 2777785 h 4778440"/>
              <a:gd name="connsiteX129" fmla="*/ 1198883 w 7759425"/>
              <a:gd name="connsiteY129" fmla="*/ 3438185 h 4778440"/>
              <a:gd name="connsiteX130" fmla="*/ 899163 w 7759425"/>
              <a:gd name="connsiteY130" fmla="*/ 4098585 h 4778440"/>
              <a:gd name="connsiteX131" fmla="*/ 299723 w 7759425"/>
              <a:gd name="connsiteY131" fmla="*/ 4098585 h 4778440"/>
              <a:gd name="connsiteX132" fmla="*/ 0 w 7759425"/>
              <a:gd name="connsiteY132" fmla="*/ 660400 h 4778440"/>
              <a:gd name="connsiteX133" fmla="*/ 299720 w 7759425"/>
              <a:gd name="connsiteY133" fmla="*/ 0 h 4778440"/>
              <a:gd name="connsiteX134" fmla="*/ 899160 w 7759425"/>
              <a:gd name="connsiteY134" fmla="*/ 0 h 4778440"/>
              <a:gd name="connsiteX135" fmla="*/ 1198880 w 7759425"/>
              <a:gd name="connsiteY135" fmla="*/ 660400 h 4778440"/>
              <a:gd name="connsiteX136" fmla="*/ 899160 w 7759425"/>
              <a:gd name="connsiteY136" fmla="*/ 1320800 h 4778440"/>
              <a:gd name="connsiteX137" fmla="*/ 299720 w 7759425"/>
              <a:gd name="connsiteY137" fmla="*/ 1320800 h 4778440"/>
              <a:gd name="connsiteX138" fmla="*/ 0 w 7759425"/>
              <a:gd name="connsiteY138" fmla="*/ 2039565 h 4778440"/>
              <a:gd name="connsiteX139" fmla="*/ 299720 w 7759425"/>
              <a:gd name="connsiteY139" fmla="*/ 1379165 h 4778440"/>
              <a:gd name="connsiteX140" fmla="*/ 899160 w 7759425"/>
              <a:gd name="connsiteY140" fmla="*/ 1379165 h 4778440"/>
              <a:gd name="connsiteX141" fmla="*/ 1198880 w 7759425"/>
              <a:gd name="connsiteY141" fmla="*/ 2039565 h 4778440"/>
              <a:gd name="connsiteX142" fmla="*/ 899160 w 7759425"/>
              <a:gd name="connsiteY142" fmla="*/ 2699965 h 4778440"/>
              <a:gd name="connsiteX143" fmla="*/ 299720 w 7759425"/>
              <a:gd name="connsiteY143" fmla="*/ 2699965 h 477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7759425" h="4778440">
                <a:moveTo>
                  <a:pt x="6560545" y="1320800"/>
                </a:moveTo>
                <a:lnTo>
                  <a:pt x="6860265" y="660400"/>
                </a:lnTo>
                <a:lnTo>
                  <a:pt x="7459705" y="660400"/>
                </a:lnTo>
                <a:lnTo>
                  <a:pt x="7759425" y="1320800"/>
                </a:lnTo>
                <a:lnTo>
                  <a:pt x="7459705" y="1981200"/>
                </a:lnTo>
                <a:lnTo>
                  <a:pt x="6860265" y="1981200"/>
                </a:lnTo>
                <a:close/>
                <a:moveTo>
                  <a:pt x="6560545" y="2719420"/>
                </a:moveTo>
                <a:lnTo>
                  <a:pt x="6860265" y="2059020"/>
                </a:lnTo>
                <a:lnTo>
                  <a:pt x="7459705" y="2059020"/>
                </a:lnTo>
                <a:lnTo>
                  <a:pt x="7759425" y="2719420"/>
                </a:lnTo>
                <a:lnTo>
                  <a:pt x="7459705" y="3379820"/>
                </a:lnTo>
                <a:lnTo>
                  <a:pt x="6860265" y="3379820"/>
                </a:lnTo>
                <a:close/>
                <a:moveTo>
                  <a:pt x="6560545" y="4098585"/>
                </a:moveTo>
                <a:lnTo>
                  <a:pt x="6860265" y="3438185"/>
                </a:lnTo>
                <a:lnTo>
                  <a:pt x="7459705" y="3438185"/>
                </a:lnTo>
                <a:lnTo>
                  <a:pt x="7759425" y="4098585"/>
                </a:lnTo>
                <a:lnTo>
                  <a:pt x="7459705" y="4758985"/>
                </a:lnTo>
                <a:lnTo>
                  <a:pt x="6860265" y="4758985"/>
                </a:lnTo>
                <a:close/>
                <a:moveTo>
                  <a:pt x="5619125" y="660400"/>
                </a:moveTo>
                <a:lnTo>
                  <a:pt x="5918845" y="0"/>
                </a:lnTo>
                <a:lnTo>
                  <a:pt x="6518285" y="0"/>
                </a:lnTo>
                <a:lnTo>
                  <a:pt x="6818005" y="660400"/>
                </a:lnTo>
                <a:lnTo>
                  <a:pt x="6518285" y="1320800"/>
                </a:lnTo>
                <a:lnTo>
                  <a:pt x="5918845" y="1320800"/>
                </a:lnTo>
                <a:close/>
                <a:moveTo>
                  <a:pt x="5619125" y="2059020"/>
                </a:moveTo>
                <a:lnTo>
                  <a:pt x="5918845" y="1398620"/>
                </a:lnTo>
                <a:lnTo>
                  <a:pt x="6518285" y="1398620"/>
                </a:lnTo>
                <a:lnTo>
                  <a:pt x="6818005" y="2059020"/>
                </a:lnTo>
                <a:lnTo>
                  <a:pt x="6518285" y="2719420"/>
                </a:lnTo>
                <a:lnTo>
                  <a:pt x="5918845" y="2719420"/>
                </a:lnTo>
                <a:close/>
                <a:moveTo>
                  <a:pt x="5619125" y="3418730"/>
                </a:moveTo>
                <a:lnTo>
                  <a:pt x="5918845" y="2758330"/>
                </a:lnTo>
                <a:lnTo>
                  <a:pt x="6518285" y="2758330"/>
                </a:lnTo>
                <a:lnTo>
                  <a:pt x="6818005" y="3418730"/>
                </a:lnTo>
                <a:lnTo>
                  <a:pt x="6518285" y="4079130"/>
                </a:lnTo>
                <a:lnTo>
                  <a:pt x="5918845" y="4079130"/>
                </a:lnTo>
                <a:close/>
                <a:moveTo>
                  <a:pt x="4658250" y="1320800"/>
                </a:moveTo>
                <a:lnTo>
                  <a:pt x="4957970" y="660400"/>
                </a:lnTo>
                <a:lnTo>
                  <a:pt x="5557410" y="660400"/>
                </a:lnTo>
                <a:lnTo>
                  <a:pt x="5857130" y="1320800"/>
                </a:lnTo>
                <a:lnTo>
                  <a:pt x="5557410" y="1981200"/>
                </a:lnTo>
                <a:lnTo>
                  <a:pt x="4957970" y="1981200"/>
                </a:lnTo>
                <a:close/>
                <a:moveTo>
                  <a:pt x="4658250" y="2738875"/>
                </a:moveTo>
                <a:lnTo>
                  <a:pt x="4957970" y="2078475"/>
                </a:lnTo>
                <a:lnTo>
                  <a:pt x="5557410" y="2078475"/>
                </a:lnTo>
                <a:lnTo>
                  <a:pt x="5857130" y="2738875"/>
                </a:lnTo>
                <a:lnTo>
                  <a:pt x="5557410" y="3399275"/>
                </a:lnTo>
                <a:lnTo>
                  <a:pt x="4957970" y="3399275"/>
                </a:lnTo>
                <a:close/>
                <a:moveTo>
                  <a:pt x="4658250" y="4118040"/>
                </a:moveTo>
                <a:lnTo>
                  <a:pt x="4957970" y="3457640"/>
                </a:lnTo>
                <a:lnTo>
                  <a:pt x="5557410" y="3457640"/>
                </a:lnTo>
                <a:lnTo>
                  <a:pt x="5857130" y="4118040"/>
                </a:lnTo>
                <a:lnTo>
                  <a:pt x="5557410" y="4778440"/>
                </a:lnTo>
                <a:lnTo>
                  <a:pt x="4957970" y="4778440"/>
                </a:lnTo>
                <a:close/>
                <a:moveTo>
                  <a:pt x="3704942" y="660400"/>
                </a:moveTo>
                <a:lnTo>
                  <a:pt x="4004660" y="0"/>
                </a:lnTo>
                <a:lnTo>
                  <a:pt x="4604100" y="0"/>
                </a:lnTo>
                <a:lnTo>
                  <a:pt x="4903820" y="660400"/>
                </a:lnTo>
                <a:lnTo>
                  <a:pt x="4604100" y="1320800"/>
                </a:lnTo>
                <a:lnTo>
                  <a:pt x="4004660" y="1320800"/>
                </a:lnTo>
                <a:close/>
                <a:moveTo>
                  <a:pt x="3704941" y="2039565"/>
                </a:moveTo>
                <a:lnTo>
                  <a:pt x="4004660" y="1379165"/>
                </a:lnTo>
                <a:lnTo>
                  <a:pt x="4604100" y="1379165"/>
                </a:lnTo>
                <a:lnTo>
                  <a:pt x="4903820" y="2039565"/>
                </a:lnTo>
                <a:lnTo>
                  <a:pt x="4604100" y="2699965"/>
                </a:lnTo>
                <a:lnTo>
                  <a:pt x="4004660" y="2699965"/>
                </a:lnTo>
                <a:close/>
                <a:moveTo>
                  <a:pt x="3704941" y="3418730"/>
                </a:moveTo>
                <a:lnTo>
                  <a:pt x="4004660" y="2758330"/>
                </a:lnTo>
                <a:lnTo>
                  <a:pt x="4604100" y="2758330"/>
                </a:lnTo>
                <a:lnTo>
                  <a:pt x="4903820" y="3418730"/>
                </a:lnTo>
                <a:lnTo>
                  <a:pt x="4604100" y="4079130"/>
                </a:lnTo>
                <a:lnTo>
                  <a:pt x="4004660" y="4079130"/>
                </a:lnTo>
                <a:close/>
                <a:moveTo>
                  <a:pt x="2771086" y="1320800"/>
                </a:moveTo>
                <a:lnTo>
                  <a:pt x="3070807" y="660400"/>
                </a:lnTo>
                <a:lnTo>
                  <a:pt x="3670247" y="660400"/>
                </a:lnTo>
                <a:lnTo>
                  <a:pt x="3969965" y="1320800"/>
                </a:lnTo>
                <a:lnTo>
                  <a:pt x="3670247" y="1981200"/>
                </a:lnTo>
                <a:lnTo>
                  <a:pt x="3070807" y="1981200"/>
                </a:lnTo>
                <a:close/>
                <a:moveTo>
                  <a:pt x="2771086" y="2719420"/>
                </a:moveTo>
                <a:lnTo>
                  <a:pt x="3070806" y="2059020"/>
                </a:lnTo>
                <a:lnTo>
                  <a:pt x="3670247" y="2059020"/>
                </a:lnTo>
                <a:lnTo>
                  <a:pt x="3969965" y="2719420"/>
                </a:lnTo>
                <a:lnTo>
                  <a:pt x="3670247" y="3379820"/>
                </a:lnTo>
                <a:lnTo>
                  <a:pt x="3070806" y="3379820"/>
                </a:lnTo>
                <a:close/>
                <a:moveTo>
                  <a:pt x="2771086" y="4118040"/>
                </a:moveTo>
                <a:lnTo>
                  <a:pt x="3070806" y="3457640"/>
                </a:lnTo>
                <a:lnTo>
                  <a:pt x="3670247" y="3457640"/>
                </a:lnTo>
                <a:lnTo>
                  <a:pt x="3969965" y="4118040"/>
                </a:lnTo>
                <a:lnTo>
                  <a:pt x="3670247" y="4778440"/>
                </a:lnTo>
                <a:lnTo>
                  <a:pt x="3070806" y="4778440"/>
                </a:lnTo>
                <a:close/>
                <a:moveTo>
                  <a:pt x="1843176" y="660400"/>
                </a:moveTo>
                <a:lnTo>
                  <a:pt x="2142896" y="0"/>
                </a:lnTo>
                <a:lnTo>
                  <a:pt x="2742336" y="0"/>
                </a:lnTo>
                <a:lnTo>
                  <a:pt x="3042056" y="660400"/>
                </a:lnTo>
                <a:lnTo>
                  <a:pt x="2742336" y="1320800"/>
                </a:lnTo>
                <a:lnTo>
                  <a:pt x="2142896" y="1320800"/>
                </a:lnTo>
                <a:close/>
                <a:moveTo>
                  <a:pt x="1843176" y="2020110"/>
                </a:moveTo>
                <a:lnTo>
                  <a:pt x="2142896" y="1359710"/>
                </a:lnTo>
                <a:lnTo>
                  <a:pt x="2742336" y="1359710"/>
                </a:lnTo>
                <a:lnTo>
                  <a:pt x="3042056" y="2020110"/>
                </a:lnTo>
                <a:lnTo>
                  <a:pt x="2742336" y="2680510"/>
                </a:lnTo>
                <a:lnTo>
                  <a:pt x="2142896" y="2680510"/>
                </a:lnTo>
                <a:close/>
                <a:moveTo>
                  <a:pt x="1843176" y="3399275"/>
                </a:moveTo>
                <a:lnTo>
                  <a:pt x="2142896" y="2738875"/>
                </a:lnTo>
                <a:lnTo>
                  <a:pt x="2742336" y="2738875"/>
                </a:lnTo>
                <a:lnTo>
                  <a:pt x="3042056" y="3399275"/>
                </a:lnTo>
                <a:lnTo>
                  <a:pt x="2742336" y="4059675"/>
                </a:lnTo>
                <a:lnTo>
                  <a:pt x="2142896" y="4059675"/>
                </a:lnTo>
                <a:close/>
                <a:moveTo>
                  <a:pt x="914400" y="1320800"/>
                </a:moveTo>
                <a:lnTo>
                  <a:pt x="1214121" y="660400"/>
                </a:lnTo>
                <a:lnTo>
                  <a:pt x="1813560" y="660400"/>
                </a:lnTo>
                <a:lnTo>
                  <a:pt x="2113281" y="1320800"/>
                </a:lnTo>
                <a:lnTo>
                  <a:pt x="1813560" y="1981200"/>
                </a:lnTo>
                <a:lnTo>
                  <a:pt x="1214121" y="1981200"/>
                </a:lnTo>
                <a:close/>
                <a:moveTo>
                  <a:pt x="914400" y="2719420"/>
                </a:moveTo>
                <a:lnTo>
                  <a:pt x="1214121" y="2059020"/>
                </a:lnTo>
                <a:lnTo>
                  <a:pt x="1813560" y="2059020"/>
                </a:lnTo>
                <a:lnTo>
                  <a:pt x="2113281" y="2719420"/>
                </a:lnTo>
                <a:lnTo>
                  <a:pt x="1813560" y="3379820"/>
                </a:lnTo>
                <a:lnTo>
                  <a:pt x="1214121" y="3379820"/>
                </a:lnTo>
                <a:close/>
                <a:moveTo>
                  <a:pt x="914400" y="4118040"/>
                </a:moveTo>
                <a:lnTo>
                  <a:pt x="1214120" y="3457640"/>
                </a:lnTo>
                <a:lnTo>
                  <a:pt x="1813560" y="3457640"/>
                </a:lnTo>
                <a:lnTo>
                  <a:pt x="2113280" y="4118040"/>
                </a:lnTo>
                <a:lnTo>
                  <a:pt x="1813560" y="4778440"/>
                </a:lnTo>
                <a:lnTo>
                  <a:pt x="1214120" y="4778440"/>
                </a:lnTo>
                <a:close/>
                <a:moveTo>
                  <a:pt x="3" y="3438185"/>
                </a:moveTo>
                <a:lnTo>
                  <a:pt x="299723" y="2777785"/>
                </a:lnTo>
                <a:lnTo>
                  <a:pt x="899163" y="2777785"/>
                </a:lnTo>
                <a:lnTo>
                  <a:pt x="1198883" y="3438185"/>
                </a:lnTo>
                <a:lnTo>
                  <a:pt x="899163" y="4098585"/>
                </a:lnTo>
                <a:lnTo>
                  <a:pt x="299723" y="4098585"/>
                </a:lnTo>
                <a:close/>
                <a:moveTo>
                  <a:pt x="0" y="660400"/>
                </a:moveTo>
                <a:lnTo>
                  <a:pt x="299720" y="0"/>
                </a:lnTo>
                <a:lnTo>
                  <a:pt x="899160" y="0"/>
                </a:lnTo>
                <a:lnTo>
                  <a:pt x="1198880" y="660400"/>
                </a:lnTo>
                <a:lnTo>
                  <a:pt x="899160" y="1320800"/>
                </a:lnTo>
                <a:lnTo>
                  <a:pt x="299720" y="1320800"/>
                </a:lnTo>
                <a:close/>
                <a:moveTo>
                  <a:pt x="0" y="2039565"/>
                </a:moveTo>
                <a:lnTo>
                  <a:pt x="299720" y="1379165"/>
                </a:lnTo>
                <a:lnTo>
                  <a:pt x="899160" y="1379165"/>
                </a:lnTo>
                <a:lnTo>
                  <a:pt x="1198880" y="2039565"/>
                </a:lnTo>
                <a:lnTo>
                  <a:pt x="899160" y="2699965"/>
                </a:lnTo>
                <a:lnTo>
                  <a:pt x="299720" y="2699965"/>
                </a:lnTo>
                <a:close/>
              </a:path>
            </a:pathLst>
          </a:custGeom>
          <a:blipFill dpi="0" rotWithShape="0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915ED-2DFB-ABB3-B609-AD59BF66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93" t="7719" r="15267" b="7083"/>
          <a:stretch/>
        </p:blipFill>
        <p:spPr>
          <a:xfrm>
            <a:off x="6541053" y="1617061"/>
            <a:ext cx="4777381" cy="34511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badi" panose="020B0604020104020204" pitchFamily="34" charset="0"/>
              </a:rPr>
              <a:t>Team Members</a:t>
            </a:r>
            <a:endParaRPr lang="en-US" b="1" dirty="0">
              <a:latin typeface="Abadi" panose="020B0604020104020204" pitchFamily="34" charset="0"/>
            </a:endParaRPr>
          </a:p>
        </p:txBody>
      </p:sp>
      <p:pic>
        <p:nvPicPr>
          <p:cNvPr id="4" name="Picture 3" descr="A person with a flag">
            <a:extLst>
              <a:ext uri="{FF2B5EF4-FFF2-40B4-BE49-F238E27FC236}">
                <a16:creationId xmlns:a16="http://schemas.microsoft.com/office/drawing/2014/main" id="{4E0141DA-09F5-306D-3634-21DE5205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20"/>
          <a:stretch/>
        </p:blipFill>
        <p:spPr>
          <a:xfrm>
            <a:off x="138430" y="0"/>
            <a:ext cx="1331141" cy="863021"/>
          </a:xfrm>
          <a:prstGeom prst="rect">
            <a:avLst/>
          </a:prstGeom>
        </p:spPr>
      </p:pic>
      <p:pic>
        <p:nvPicPr>
          <p:cNvPr id="6" name="Picture 5" descr="A person with a flag">
            <a:extLst>
              <a:ext uri="{FF2B5EF4-FFF2-40B4-BE49-F238E27FC236}">
                <a16:creationId xmlns:a16="http://schemas.microsoft.com/office/drawing/2014/main" id="{1759B1B6-314B-C3FC-0086-D6B8DCF4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534"/>
          <a:stretch/>
        </p:blipFill>
        <p:spPr>
          <a:xfrm>
            <a:off x="10974118" y="-1"/>
            <a:ext cx="960950" cy="86302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027F11-087B-DA3E-B6BA-7DC9424A72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481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ADAC-30DC-2003-1D27-78A35C58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227330"/>
            <a:ext cx="3505200" cy="1325563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CD650-4B6F-6B87-C3E2-E3068D03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88" y="218821"/>
            <a:ext cx="8458200" cy="63077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5C597-5159-3B18-EBA2-89B9C6B4347E}"/>
              </a:ext>
            </a:extLst>
          </p:cNvPr>
          <p:cNvSpPr/>
          <p:nvPr/>
        </p:nvSpPr>
        <p:spPr>
          <a:xfrm>
            <a:off x="11152133" y="6396335"/>
            <a:ext cx="851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Adel</a:t>
            </a:r>
          </a:p>
        </p:txBody>
      </p:sp>
    </p:spTree>
    <p:extLst>
      <p:ext uri="{BB962C8B-B14F-4D97-AF65-F5344CB8AC3E}">
        <p14:creationId xmlns:p14="http://schemas.microsoft.com/office/powerpoint/2010/main" val="207073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006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Business Case Overview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/>
          </p:nvPr>
        </p:nvSpPr>
        <p:spPr>
          <a:xfrm>
            <a:off x="573024" y="1942592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Employee attrition causes financial and operational issues.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Increases hiring/training costs.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Loss of talent and productivity.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Affects team morale and customer satisfaction.</a:t>
            </a:r>
          </a:p>
          <a:p>
            <a:pPr>
              <a:lnSpc>
                <a:spcPct val="150000"/>
              </a:lnSpc>
            </a:pPr>
            <a:endParaRPr lang="en-US" sz="1800" b="1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6" name="Picture 5" descr="A graphic of a business case&#10;&#10;AI-generated content may be incorrect.">
            <a:extLst>
              <a:ext uri="{FF2B5EF4-FFF2-40B4-BE49-F238E27FC236}">
                <a16:creationId xmlns:a16="http://schemas.microsoft.com/office/drawing/2014/main" id="{ABBEABC5-59B9-E53C-1040-73B0A436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00" r="60" b="-2"/>
          <a:stretch/>
        </p:blipFill>
        <p:spPr>
          <a:xfrm>
            <a:off x="6172202" y="1253331"/>
            <a:ext cx="5181600" cy="4351338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95E24F-06BC-C1E7-DFC1-A53EC3E5E39D}"/>
              </a:ext>
            </a:extLst>
          </p:cNvPr>
          <p:cNvSpPr/>
          <p:nvPr/>
        </p:nvSpPr>
        <p:spPr>
          <a:xfrm>
            <a:off x="10963779" y="6396335"/>
            <a:ext cx="12282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Ahmed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B53205-A441-9669-0237-AA7560F9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Set Overview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with a graph and a calculator&#10;&#10;AI-generated content may be incorrect.">
            <a:extLst>
              <a:ext uri="{FF2B5EF4-FFF2-40B4-BE49-F238E27FC236}">
                <a16:creationId xmlns:a16="http://schemas.microsoft.com/office/drawing/2014/main" id="{144A920F-747C-EBED-BBAD-357584F8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69689"/>
            <a:ext cx="5150277" cy="23433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with a flag">
            <a:extLst>
              <a:ext uri="{FF2B5EF4-FFF2-40B4-BE49-F238E27FC236}">
                <a16:creationId xmlns:a16="http://schemas.microsoft.com/office/drawing/2014/main" id="{0D1F7847-E22B-A6AC-90C2-BDC7C5A6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20"/>
          <a:stretch/>
        </p:blipFill>
        <p:spPr>
          <a:xfrm>
            <a:off x="138430" y="0"/>
            <a:ext cx="1331141" cy="863021"/>
          </a:xfrm>
          <a:prstGeom prst="rect">
            <a:avLst/>
          </a:prstGeom>
        </p:spPr>
      </p:pic>
      <p:pic>
        <p:nvPicPr>
          <p:cNvPr id="9" name="Picture 8" descr="A person with a flag">
            <a:extLst>
              <a:ext uri="{FF2B5EF4-FFF2-40B4-BE49-F238E27FC236}">
                <a16:creationId xmlns:a16="http://schemas.microsoft.com/office/drawing/2014/main" id="{B6268D0F-03D9-CB26-BB46-D5BB9EBB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534"/>
          <a:stretch/>
        </p:blipFill>
        <p:spPr>
          <a:xfrm>
            <a:off x="10974118" y="-1"/>
            <a:ext cx="960950" cy="86302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666CB-3935-4E6A-E0F9-72562C77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163478"/>
              </p:ext>
            </p:extLst>
          </p:nvPr>
        </p:nvGraphicFramePr>
        <p:xfrm>
          <a:off x="793661" y="2599509"/>
          <a:ext cx="4530898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6E4FCC3-7D49-B536-37B2-32D89E8EB607}"/>
              </a:ext>
            </a:extLst>
          </p:cNvPr>
          <p:cNvSpPr/>
          <p:nvPr/>
        </p:nvSpPr>
        <p:spPr>
          <a:xfrm>
            <a:off x="10854211" y="6395700"/>
            <a:ext cx="10583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Karim</a:t>
            </a:r>
          </a:p>
        </p:txBody>
      </p:sp>
    </p:spTree>
    <p:extLst>
      <p:ext uri="{BB962C8B-B14F-4D97-AF65-F5344CB8AC3E}">
        <p14:creationId xmlns:p14="http://schemas.microsoft.com/office/powerpoint/2010/main" val="16334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57E80-6221-5314-C817-3D92C495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Key Insights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2C64C-7B59-6E79-1196-A5550AFC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396"/>
          <a:stretch/>
        </p:blipFill>
        <p:spPr>
          <a:xfrm>
            <a:off x="5997578" y="2336113"/>
            <a:ext cx="4375416" cy="40019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721D8D9-2B82-8FBF-5DCC-48C5BBC7C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037654"/>
              </p:ext>
            </p:extLst>
          </p:nvPr>
        </p:nvGraphicFramePr>
        <p:xfrm>
          <a:off x="793661" y="2599509"/>
          <a:ext cx="4530898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person with a flag">
            <a:extLst>
              <a:ext uri="{FF2B5EF4-FFF2-40B4-BE49-F238E27FC236}">
                <a16:creationId xmlns:a16="http://schemas.microsoft.com/office/drawing/2014/main" id="{C273D90B-DCFE-FCF5-D8FF-4BB712AB7F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4220"/>
          <a:stretch/>
        </p:blipFill>
        <p:spPr>
          <a:xfrm>
            <a:off x="138430" y="0"/>
            <a:ext cx="1331141" cy="863021"/>
          </a:xfrm>
          <a:prstGeom prst="rect">
            <a:avLst/>
          </a:prstGeom>
        </p:spPr>
      </p:pic>
      <p:pic>
        <p:nvPicPr>
          <p:cNvPr id="10" name="Picture 9" descr="A person with a flag">
            <a:extLst>
              <a:ext uri="{FF2B5EF4-FFF2-40B4-BE49-F238E27FC236}">
                <a16:creationId xmlns:a16="http://schemas.microsoft.com/office/drawing/2014/main" id="{25D1E5F4-93DB-D0BC-82EE-5EA6B0C2C7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3534"/>
          <a:stretch/>
        </p:blipFill>
        <p:spPr>
          <a:xfrm>
            <a:off x="10974118" y="-1"/>
            <a:ext cx="960950" cy="8630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4C942F-1DE5-CF3F-87C7-288AF747FBBF}"/>
              </a:ext>
            </a:extLst>
          </p:cNvPr>
          <p:cNvSpPr/>
          <p:nvPr/>
        </p:nvSpPr>
        <p:spPr>
          <a:xfrm>
            <a:off x="10089938" y="6107201"/>
            <a:ext cx="11432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Karim </a:t>
            </a:r>
          </a:p>
        </p:txBody>
      </p:sp>
    </p:spTree>
    <p:extLst>
      <p:ext uri="{BB962C8B-B14F-4D97-AF65-F5344CB8AC3E}">
        <p14:creationId xmlns:p14="http://schemas.microsoft.com/office/powerpoint/2010/main" val="59559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8F4724-416A-F4C2-5E9C-35099DCA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28" y="-30183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Dashboard Snapshots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8E09CE-A4E1-2C8B-267F-754582229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Total Employees:  1,470</a:t>
            </a:r>
          </a:p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Average Age: 29 years</a:t>
            </a:r>
          </a:p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Average Salary: $113K annually</a:t>
            </a:r>
          </a:p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Average Tenure: 4.6 years</a:t>
            </a:r>
          </a:p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Average Employee Satisfaction: 3.54</a:t>
            </a:r>
          </a:p>
          <a:p>
            <a:pPr marL="57150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 The highest retention rate was observed in the Technology department.</a:t>
            </a:r>
          </a:p>
          <a:p>
            <a:pPr marL="57150" indent="-2286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B2752A-E7A0-DE6B-4F30-6148C58A0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862" y="255763"/>
            <a:ext cx="4730710" cy="6346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26549-5F40-5AE3-FB1F-953FC4834EFE}"/>
              </a:ext>
            </a:extLst>
          </p:cNvPr>
          <p:cNvSpPr txBox="1">
            <a:spLocks/>
          </p:cNvSpPr>
          <p:nvPr/>
        </p:nvSpPr>
        <p:spPr>
          <a:xfrm>
            <a:off x="1955236" y="1020411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ED4E69-E56A-EEF6-CDD9-F7AC0401EEA0}"/>
              </a:ext>
            </a:extLst>
          </p:cNvPr>
          <p:cNvSpPr/>
          <p:nvPr/>
        </p:nvSpPr>
        <p:spPr>
          <a:xfrm>
            <a:off x="5307727" y="6371404"/>
            <a:ext cx="10919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Salma</a:t>
            </a:r>
          </a:p>
        </p:txBody>
      </p:sp>
    </p:spTree>
    <p:extLst>
      <p:ext uri="{BB962C8B-B14F-4D97-AF65-F5344CB8AC3E}">
        <p14:creationId xmlns:p14="http://schemas.microsoft.com/office/powerpoint/2010/main" val="251144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18CE8-9293-4220-BA3B-5D353B13ABC9}">
  <ds:schemaRefs>
    <ds:schemaRef ds:uri="http://www.w3.org/XML/1998/namespace"/>
    <ds:schemaRef ds:uri="http://schemas.microsoft.com/office/2006/metadata/properties"/>
    <ds:schemaRef ds:uri="http://purl.org/dc/elements/1.1/"/>
    <ds:schemaRef ds:uri="71af3243-3dd4-4a8d-8c0d-dd76da1f02a5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104</TotalTime>
  <Words>625</Words>
  <Application>Microsoft Office PowerPoint</Application>
  <PresentationFormat>Widescreen</PresentationFormat>
  <Paragraphs>147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Abadi</vt:lpstr>
      <vt:lpstr>Arial</vt:lpstr>
      <vt:lpstr>Arial </vt:lpstr>
      <vt:lpstr>Calibri</vt:lpstr>
      <vt:lpstr>Comic Sans MS</vt:lpstr>
      <vt:lpstr>Gill Sans MT</vt:lpstr>
      <vt:lpstr>Wingdings</vt:lpstr>
      <vt:lpstr>Office Theme</vt:lpstr>
      <vt:lpstr>HR Analytics Project</vt:lpstr>
      <vt:lpstr>PowerPoint Presentation</vt:lpstr>
      <vt:lpstr>Objective</vt:lpstr>
      <vt:lpstr>Team Members</vt:lpstr>
      <vt:lpstr>Team Members</vt:lpstr>
      <vt:lpstr>Business Case Overview</vt:lpstr>
      <vt:lpstr>Data Set Overview</vt:lpstr>
      <vt:lpstr>Key Insights</vt:lpstr>
      <vt:lpstr>Dashboard Snapshots</vt:lpstr>
      <vt:lpstr>Demographic</vt:lpstr>
      <vt:lpstr>Employee analysis</vt:lpstr>
      <vt:lpstr> Performance </vt:lpstr>
      <vt:lpstr>Satisfaction</vt:lpstr>
      <vt:lpstr> Attrition</vt:lpstr>
      <vt:lpstr>Recommendations</vt:lpstr>
      <vt:lpstr>Action Plan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Adel Ragab</dc:creator>
  <cp:lastModifiedBy>Adel Ragab</cp:lastModifiedBy>
  <cp:revision>6</cp:revision>
  <dcterms:created xsi:type="dcterms:W3CDTF">2025-04-25T22:30:24Z</dcterms:created>
  <dcterms:modified xsi:type="dcterms:W3CDTF">2025-04-30T15:57:47Z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